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36.jpg" ContentType="image/jpg"/>
  <Override PartName="/ppt/media/image62.jpg" ContentType="image/jp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94.jpg" ContentType="image/jpg"/>
  <Override PartName="/ppt/media/image95.jpg" ContentType="image/jp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65" r:id="rId4"/>
    <p:sldId id="266" r:id="rId5"/>
    <p:sldId id="267" r:id="rId6"/>
    <p:sldId id="268" r:id="rId7"/>
    <p:sldId id="271" r:id="rId8"/>
    <p:sldId id="269" r:id="rId9"/>
    <p:sldId id="261" r:id="rId10"/>
    <p:sldId id="280" r:id="rId11"/>
    <p:sldId id="259" r:id="rId12"/>
    <p:sldId id="263" r:id="rId13"/>
    <p:sldId id="274" r:id="rId14"/>
    <p:sldId id="275" r:id="rId15"/>
    <p:sldId id="276" r:id="rId16"/>
    <p:sldId id="277" r:id="rId17"/>
    <p:sldId id="281" r:id="rId18"/>
    <p:sldId id="278" r:id="rId19"/>
    <p:sldId id="264" r:id="rId20"/>
    <p:sldId id="272" r:id="rId21"/>
    <p:sldId id="273" r:id="rId22"/>
    <p:sldId id="262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Alpha" id="{5B77C2EB-B9E1-4787-A639-7DAA5672FD82}">
          <p14:sldIdLst>
            <p14:sldId id="256"/>
          </p14:sldIdLst>
        </p14:section>
        <p14:section name="Why" id="{1384701E-1AB4-45A1-A876-AB5277D27F0D}">
          <p14:sldIdLst>
            <p14:sldId id="258"/>
            <p14:sldId id="265"/>
            <p14:sldId id="266"/>
            <p14:sldId id="267"/>
            <p14:sldId id="268"/>
            <p14:sldId id="271"/>
            <p14:sldId id="269"/>
            <p14:sldId id="261"/>
            <p14:sldId id="280"/>
            <p14:sldId id="259"/>
            <p14:sldId id="263"/>
            <p14:sldId id="274"/>
            <p14:sldId id="275"/>
            <p14:sldId id="276"/>
            <p14:sldId id="277"/>
            <p14:sldId id="281"/>
            <p14:sldId id="278"/>
          </p14:sldIdLst>
        </p14:section>
        <p14:section name="App" id="{E8041390-56A5-43C4-8AFE-C7AD0FB41569}">
          <p14:sldIdLst>
            <p14:sldId id="264"/>
            <p14:sldId id="272"/>
            <p14:sldId id="273"/>
          </p14:sldIdLst>
        </p14:section>
        <p14:section name="The Omega" id="{FCE656FA-C0E7-4167-AC7A-BCE5DE7559D5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8235"/>
    <a:srgbClr val="A9D18E"/>
    <a:srgbClr val="3A0C7B"/>
    <a:srgbClr val="2CA02C"/>
    <a:srgbClr val="1F77B4"/>
    <a:srgbClr val="F6F9F5"/>
    <a:srgbClr val="006FC0"/>
    <a:srgbClr val="FF7F00"/>
    <a:srgbClr val="4DAF4A"/>
    <a:srgbClr val="377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8" autoAdjust="0"/>
    <p:restoredTop sz="95525" autoAdjust="0"/>
  </p:normalViewPr>
  <p:slideViewPr>
    <p:cSldViewPr snapToGrid="0" showGuides="1">
      <p:cViewPr varScale="1">
        <p:scale>
          <a:sx n="88" d="100"/>
          <a:sy n="88" d="100"/>
        </p:scale>
        <p:origin x="984" y="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06EC7A-E60D-14F8-306F-373DD57EA9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8D85A8-9D97-0DC6-F63F-3A2812554F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A20FA-6670-4C46-96B7-FC30DEB90749}" type="datetimeFigureOut">
              <a:rPr lang="zh-CN" altLang="en-US" smtClean="0"/>
              <a:t>2025/4/1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D38AD6-4F96-1ECC-16A7-7534529A4A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1A279C-EA41-6873-23FC-38C71A0404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10446-7506-4667-9D2E-4B26508780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2046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D928F-3BB4-4E7C-949D-66E777939F52}" type="datetimeFigureOut">
              <a:rPr lang="zh-CN" altLang="en-US" smtClean="0"/>
              <a:t>2025/4/1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C1A48-668A-48A9-B90A-E02750E00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21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啊啊啊啊，数学为什么这么坏  </a:t>
            </a:r>
            <a:r>
              <a:rPr lang="en-US" altLang="zh-CN" dirty="0"/>
              <a:t>(</a:t>
            </a:r>
            <a:r>
              <a:rPr lang="zh-CN" altLang="en-US" dirty="0"/>
              <a:t>；</a:t>
            </a:r>
            <a:r>
              <a:rPr lang="en-US" altLang="zh-CN" dirty="0"/>
              <a:t>′⌒`)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499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并不是简单的加一个高斯噪声，而是通过一个线性组合的方式加噪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Q</a:t>
            </a:r>
            <a:r>
              <a:rPr lang="zh-CN" altLang="en-US" dirty="0"/>
              <a:t>这个加噪过程符合一个高斯分布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847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196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939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找到某一参数，使得模型生成的图像是正确的概率是比较高的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742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115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我们需要拟合两个分布，一个是我们预先定义好的加噪分布，另一个为上述的去噪过程的分布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045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sz="1200" b="0" i="1" smtClean="0">
                        <a:latin typeface="Cambria Math" panose="02040503050406030204" pitchFamily="18" charset="0"/>
                      </a:rPr>
                      <m:t>只有</m:t>
                    </m:r>
                    <m:r>
                      <a:rPr lang="zh-CN" altLang="en-US" sz="12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dirty="0"/>
                  <a:t>是不知道的，因此我们的神经网络做的就是预测</a:t>
                </a:r>
                <a14:m>
                  <m:oMath xmlns:m="http://schemas.openxmlformats.org/officeDocument/2006/math">
                    <m:r>
                      <a:rPr lang="zh-CN" altLang="en-US" sz="12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zh-CN" altLang="en-US" sz="1200" b="0" i="0">
                    <a:latin typeface="Cambria Math" panose="02040503050406030204" pitchFamily="18" charset="0"/>
                  </a:rPr>
                  <a:t>只有𝜀</a:t>
                </a:r>
                <a:r>
                  <a:rPr lang="zh-CN" altLang="en-US" dirty="0"/>
                  <a:t>是不知道的，因此我们的神经网络做的就是预测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𝜀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865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078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463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751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027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346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真能做出来吗</a:t>
            </a:r>
            <a:r>
              <a:rPr lang="en-US" altLang="zh-CN" dirty="0"/>
              <a:t>(</a:t>
            </a:r>
            <a:r>
              <a:rPr lang="zh-CN" altLang="en-US" dirty="0"/>
              <a:t>￣</a:t>
            </a:r>
            <a:r>
              <a:rPr lang="en-US" altLang="zh-CN" dirty="0"/>
              <a:t>_</a:t>
            </a:r>
            <a:r>
              <a:rPr lang="zh-CN" altLang="en-US" dirty="0"/>
              <a:t>￣</a:t>
            </a:r>
            <a:r>
              <a:rPr lang="en-US" altLang="zh-CN" dirty="0"/>
              <a:t>|||)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770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515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P(</a:t>
            </a:r>
            <a:r>
              <a:rPr lang="en-US" altLang="zh-CN" dirty="0" err="1"/>
              <a:t>z|x</a:t>
            </a:r>
            <a:r>
              <a:rPr lang="en-US" altLang="zh-CN" dirty="0"/>
              <a:t>)</a:t>
            </a:r>
            <a:r>
              <a:rPr lang="zh-CN" altLang="en-US" dirty="0"/>
              <a:t>它对所有可能的 </a:t>
            </a:r>
            <a:r>
              <a:rPr lang="en-US" altLang="zh-CN" dirty="0"/>
              <a:t>z </a:t>
            </a:r>
            <a:r>
              <a:rPr lang="zh-CN" altLang="en-US" dirty="0"/>
              <a:t>进行积分应该等于 </a:t>
            </a:r>
            <a:r>
              <a:rPr lang="en-US" altLang="zh-CN" dirty="0"/>
              <a:t>1</a:t>
            </a:r>
            <a:r>
              <a:rPr lang="zh-CN" altLang="en-US" dirty="0"/>
              <a:t>。这是概率密度函数的基本性质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538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234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703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036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128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82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948A4-A2D0-0183-D3E7-D80BEFFE3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F5C060-6803-1083-E60A-EB489F8CA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39D75-0E88-ACCC-EC3D-548F19D05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A4B7F7-1EDF-82B6-B713-9BF0EFC7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BA281E-7DF2-500B-6415-0F498650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88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287A6-0F25-5A75-1D91-8E1BC46A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D8064D-39C6-9A6A-78DF-2C551CF8E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1F8085-2BA6-783C-3B19-115CAB70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3DB153-76B5-1AD7-80C6-CB5F0911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ED343-F408-563F-C151-8C9751EC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51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8A0883-DB77-A805-915E-BAF156645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337BBD-A07E-CC79-A32F-31850272A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790DD2-6BD8-916C-0FC4-FAE8454C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8FDF48-9F23-9371-0936-202DB72A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13325A-59F0-B0A2-601D-B3A6E906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24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48FBA6-E7A0-5ED9-F062-A257AEC43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5E0318-872E-76A4-E318-54EB5BA6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6C5A1A-7466-9637-E41E-C1E7DF87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784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594FD-55EB-46A7-4D9C-B1A45817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9FC-6C7D-1235-BDE3-ECFAE85D9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5D1E9-00DC-33CC-FBA0-7D7BC20D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D0B8F-2896-54D1-7DC4-61630250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873C18-0488-71B8-B879-9EA0DE58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095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6EB80-627F-1154-20CB-CE89C3B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29B8D5-4C4D-CF70-F198-914F96FBA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37EDE4-9997-35C2-8A66-9097D15A6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73E70D-D271-C265-4D7A-CA3F1001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EF4229-04B4-4962-CBF5-338A11486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9A42ED-8448-2412-3C7B-2FE28289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87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11812-24F7-65B6-A674-7AF1039C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39C1A2-3886-ACCE-F311-0C1C9C788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151239-4798-E962-2B70-89D9768D1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E1AD3A-A126-4C49-FDCA-690DA19F7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CDE7B7A-B5E3-7811-62B2-FAF2E49B9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09AC8D-4001-AAB5-AA48-5F0E24CCB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8D4D58-688E-8D45-DAC1-01571582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818244-0C06-C4F1-4C92-A3603B4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915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6A604-15C0-D6A0-DD5D-1753165E3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91" y="365126"/>
            <a:ext cx="10515600" cy="728030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zh-CN" spc="-5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1A9A1B-A6C2-7DCE-E538-9EC5D8DC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51BE22-DE39-D7A3-8D7B-A908AA4C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7EC9C-6EBC-F4A0-0C38-F63A3903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16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BDC62B-B12D-81ED-AB7C-68003EAE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8982B3-BDB1-8FF8-1FFE-CF827ADC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B8480E-619E-3D1C-B6F7-F31AE765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136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2ED6B-62E8-1C44-153C-2BBC7C1AE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EAAABB-8447-7575-57D0-322DB9B5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9285C3-80E5-C1BB-E0EC-44F2AE41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7B47A6-5013-93A4-28CF-A5EC74624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622D93-B491-9A21-0414-39C4CA3A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0423FB-0440-D383-E9D6-6BC40BBD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701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D2A59-69CF-9327-F5FA-BBCF075A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C49A03-1BF9-6094-45AA-C6DCB686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E68EB3-F43D-2E42-E17F-A840FD458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31B852-29C6-2DD2-70BF-AB7A1AEA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4C6FA0-6526-E0CB-FFE5-33EBDD20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372BA6-076B-C8E8-41F5-74ACFE3CD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6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6D1C9A-9E2B-6B4A-F2C8-AFA1DE3C5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3AF9BA-5AEF-53E6-19EB-746B0D708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0012E-0087-1992-D7DE-D61141CD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90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680.png"/><Relationship Id="rId18" Type="http://schemas.openxmlformats.org/officeDocument/2006/relationships/image" Target="../media/image730.png"/><Relationship Id="rId3" Type="http://schemas.openxmlformats.org/officeDocument/2006/relationships/image" Target="../media/image2.jpg"/><Relationship Id="rId21" Type="http://schemas.openxmlformats.org/officeDocument/2006/relationships/image" Target="../media/image760.png"/><Relationship Id="rId7" Type="http://schemas.openxmlformats.org/officeDocument/2006/relationships/image" Target="../media/image34.jpg"/><Relationship Id="rId12" Type="http://schemas.openxmlformats.org/officeDocument/2006/relationships/image" Target="../media/image670.png"/><Relationship Id="rId17" Type="http://schemas.openxmlformats.org/officeDocument/2006/relationships/image" Target="../media/image72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10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11" Type="http://schemas.openxmlformats.org/officeDocument/2006/relationships/image" Target="../media/image66.png"/><Relationship Id="rId24" Type="http://schemas.openxmlformats.org/officeDocument/2006/relationships/image" Target="../media/image63.png"/><Relationship Id="rId5" Type="http://schemas.openxmlformats.org/officeDocument/2006/relationships/image" Target="../media/image36.jpg"/><Relationship Id="rId15" Type="http://schemas.openxmlformats.org/officeDocument/2006/relationships/image" Target="../media/image701.png"/><Relationship Id="rId23" Type="http://schemas.openxmlformats.org/officeDocument/2006/relationships/image" Target="../media/image780.png"/><Relationship Id="rId10" Type="http://schemas.openxmlformats.org/officeDocument/2006/relationships/image" Target="../media/image650.png"/><Relationship Id="rId19" Type="http://schemas.openxmlformats.org/officeDocument/2006/relationships/image" Target="../media/image77.png"/><Relationship Id="rId4" Type="http://schemas.openxmlformats.org/officeDocument/2006/relationships/image" Target="../media/image35.jpg"/><Relationship Id="rId9" Type="http://schemas.openxmlformats.org/officeDocument/2006/relationships/image" Target="../media/image640.png"/><Relationship Id="rId14" Type="http://schemas.openxmlformats.org/officeDocument/2006/relationships/image" Target="../media/image690.png"/><Relationship Id="rId22" Type="http://schemas.openxmlformats.org/officeDocument/2006/relationships/image" Target="../media/image7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83.png"/><Relationship Id="rId18" Type="http://schemas.openxmlformats.org/officeDocument/2006/relationships/image" Target="../media/image87.png"/><Relationship Id="rId26" Type="http://schemas.openxmlformats.org/officeDocument/2006/relationships/image" Target="../media/image98.png"/><Relationship Id="rId3" Type="http://schemas.openxmlformats.org/officeDocument/2006/relationships/image" Target="../media/image64.png"/><Relationship Id="rId21" Type="http://schemas.openxmlformats.org/officeDocument/2006/relationships/image" Target="../media/image90.png"/><Relationship Id="rId7" Type="http://schemas.openxmlformats.org/officeDocument/2006/relationships/image" Target="../media/image79.png"/><Relationship Id="rId12" Type="http://schemas.openxmlformats.org/officeDocument/2006/relationships/image" Target="../media/image82.png"/><Relationship Id="rId17" Type="http://schemas.openxmlformats.org/officeDocument/2006/relationships/image" Target="../media/image62.jpg"/><Relationship Id="rId25" Type="http://schemas.openxmlformats.org/officeDocument/2006/relationships/image" Target="../media/image9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6.png"/><Relationship Id="rId20" Type="http://schemas.openxmlformats.org/officeDocument/2006/relationships/image" Target="../media/image89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11" Type="http://schemas.openxmlformats.org/officeDocument/2006/relationships/image" Target="../media/image81.png"/><Relationship Id="rId24" Type="http://schemas.openxmlformats.org/officeDocument/2006/relationships/image" Target="../media/image96.png"/><Relationship Id="rId5" Type="http://schemas.openxmlformats.org/officeDocument/2006/relationships/image" Target="../media/image2.jpg"/><Relationship Id="rId15" Type="http://schemas.openxmlformats.org/officeDocument/2006/relationships/image" Target="../media/image85.png"/><Relationship Id="rId23" Type="http://schemas.openxmlformats.org/officeDocument/2006/relationships/image" Target="../media/image92.png"/><Relationship Id="rId28" Type="http://schemas.openxmlformats.org/officeDocument/2006/relationships/image" Target="../media/image100.png"/><Relationship Id="rId10" Type="http://schemas.openxmlformats.org/officeDocument/2006/relationships/image" Target="../media/image80.png"/><Relationship Id="rId19" Type="http://schemas.openxmlformats.org/officeDocument/2006/relationships/image" Target="../media/image88.png"/><Relationship Id="rId4" Type="http://schemas.openxmlformats.org/officeDocument/2006/relationships/image" Target="../media/image35.jpg"/><Relationship Id="rId9" Type="http://schemas.openxmlformats.org/officeDocument/2006/relationships/image" Target="../media/image34.jpg"/><Relationship Id="rId14" Type="http://schemas.openxmlformats.org/officeDocument/2006/relationships/image" Target="../media/image84.png"/><Relationship Id="rId22" Type="http://schemas.openxmlformats.org/officeDocument/2006/relationships/image" Target="../media/image91.png"/><Relationship Id="rId27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openxmlformats.org/officeDocument/2006/relationships/image" Target="../media/image56.png"/><Relationship Id="rId18" Type="http://schemas.openxmlformats.org/officeDocument/2006/relationships/image" Target="../media/image106.png"/><Relationship Id="rId3" Type="http://schemas.openxmlformats.org/officeDocument/2006/relationships/image" Target="../media/image40.png"/><Relationship Id="rId7" Type="http://schemas.openxmlformats.org/officeDocument/2006/relationships/image" Target="../media/image47.png"/><Relationship Id="rId12" Type="http://schemas.openxmlformats.org/officeDocument/2006/relationships/image" Target="../media/image36.jp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35.jpg"/><Relationship Id="rId5" Type="http://schemas.openxmlformats.org/officeDocument/2006/relationships/image" Target="../media/image45.png"/><Relationship Id="rId15" Type="http://schemas.openxmlformats.org/officeDocument/2006/relationships/image" Target="../media/image103.png"/><Relationship Id="rId10" Type="http://schemas.openxmlformats.org/officeDocument/2006/relationships/image" Target="../media/image34.jpg"/><Relationship Id="rId19" Type="http://schemas.openxmlformats.org/officeDocument/2006/relationships/image" Target="../media/image107.png"/><Relationship Id="rId4" Type="http://schemas.openxmlformats.org/officeDocument/2006/relationships/image" Target="../media/image43.png"/><Relationship Id="rId9" Type="http://schemas.openxmlformats.org/officeDocument/2006/relationships/image" Target="../media/image33.jpg"/><Relationship Id="rId14" Type="http://schemas.openxmlformats.org/officeDocument/2006/relationships/image" Target="../media/image10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93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95.jpg"/><Relationship Id="rId4" Type="http://schemas.openxmlformats.org/officeDocument/2006/relationships/image" Target="../media/image94.jpg"/><Relationship Id="rId9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3" Type="http://schemas.openxmlformats.org/officeDocument/2006/relationships/image" Target="../media/image700.png"/><Relationship Id="rId21" Type="http://schemas.openxmlformats.org/officeDocument/2006/relationships/image" Target="../media/image126.png"/><Relationship Id="rId7" Type="http://schemas.openxmlformats.org/officeDocument/2006/relationships/image" Target="../media/image46.png"/><Relationship Id="rId12" Type="http://schemas.openxmlformats.org/officeDocument/2006/relationships/image" Target="../media/image118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11" Type="http://schemas.openxmlformats.org/officeDocument/2006/relationships/image" Target="../media/image36.jpg"/><Relationship Id="rId24" Type="http://schemas.openxmlformats.org/officeDocument/2006/relationships/image" Target="../media/image129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23" Type="http://schemas.openxmlformats.org/officeDocument/2006/relationships/image" Target="../media/image127.png"/><Relationship Id="rId10" Type="http://schemas.openxmlformats.org/officeDocument/2006/relationships/image" Target="../media/image35.jpg"/><Relationship Id="rId19" Type="http://schemas.openxmlformats.org/officeDocument/2006/relationships/image" Target="../media/image124.png"/><Relationship Id="rId4" Type="http://schemas.openxmlformats.org/officeDocument/2006/relationships/image" Target="../media/image64.png"/><Relationship Id="rId9" Type="http://schemas.openxmlformats.org/officeDocument/2006/relationships/image" Target="../media/image34.jpg"/><Relationship Id="rId14" Type="http://schemas.openxmlformats.org/officeDocument/2006/relationships/image" Target="../media/image117.png"/><Relationship Id="rId22" Type="http://schemas.openxmlformats.org/officeDocument/2006/relationships/image" Target="../media/image1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11" Type="http://schemas.openxmlformats.org/officeDocument/2006/relationships/image" Target="../media/image138.png"/><Relationship Id="rId5" Type="http://schemas.openxmlformats.org/officeDocument/2006/relationships/image" Target="../media/image700.png"/><Relationship Id="rId15" Type="http://schemas.openxmlformats.org/officeDocument/2006/relationships/image" Target="../media/image131.png"/><Relationship Id="rId10" Type="http://schemas.openxmlformats.org/officeDocument/2006/relationships/image" Target="../media/image137.png"/><Relationship Id="rId9" Type="http://schemas.openxmlformats.org/officeDocument/2006/relationships/image" Target="../media/image136.png"/><Relationship Id="rId14" Type="http://schemas.openxmlformats.org/officeDocument/2006/relationships/image" Target="../media/image1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32.png"/><Relationship Id="rId9" Type="http://schemas.openxmlformats.org/officeDocument/2006/relationships/image" Target="../media/image1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33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10" Type="http://schemas.openxmlformats.org/officeDocument/2006/relationships/image" Target="../media/image218.png"/><Relationship Id="rId4" Type="http://schemas.openxmlformats.org/officeDocument/2006/relationships/image" Target="../media/image140.png"/><Relationship Id="rId9" Type="http://schemas.openxmlformats.org/officeDocument/2006/relationships/image" Target="../media/image2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Allegory_of_the_cave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gif"/><Relationship Id="rId3" Type="http://schemas.openxmlformats.org/officeDocument/2006/relationships/image" Target="../media/image153.jpg"/><Relationship Id="rId7" Type="http://schemas.openxmlformats.org/officeDocument/2006/relationships/image" Target="../media/image15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gif"/><Relationship Id="rId5" Type="http://schemas.openxmlformats.org/officeDocument/2006/relationships/image" Target="../media/image155.gif"/><Relationship Id="rId4" Type="http://schemas.openxmlformats.org/officeDocument/2006/relationships/image" Target="../media/image154.gif"/><Relationship Id="rId9" Type="http://schemas.openxmlformats.org/officeDocument/2006/relationships/image" Target="../media/image159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gif"/><Relationship Id="rId3" Type="http://schemas.openxmlformats.org/officeDocument/2006/relationships/image" Target="../media/image153.jpg"/><Relationship Id="rId7" Type="http://schemas.openxmlformats.org/officeDocument/2006/relationships/image" Target="../media/image15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gif"/><Relationship Id="rId5" Type="http://schemas.openxmlformats.org/officeDocument/2006/relationships/image" Target="../media/image155.gif"/><Relationship Id="rId4" Type="http://schemas.openxmlformats.org/officeDocument/2006/relationships/image" Target="../media/image154.gif"/><Relationship Id="rId9" Type="http://schemas.openxmlformats.org/officeDocument/2006/relationships/image" Target="../media/image159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Haruko386@outlook.co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jpg"/><Relationship Id="rId4" Type="http://schemas.openxmlformats.org/officeDocument/2006/relationships/hyperlink" Target="https://github.com/Haruko386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2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1.png"/><Relationship Id="rId5" Type="http://schemas.openxmlformats.org/officeDocument/2006/relationships/image" Target="../media/image31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2.jp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g"/><Relationship Id="rId11" Type="http://schemas.openxmlformats.org/officeDocument/2006/relationships/image" Target="../media/image52.png"/><Relationship Id="rId5" Type="http://schemas.openxmlformats.org/officeDocument/2006/relationships/image" Target="../media/image34.jpg"/><Relationship Id="rId10" Type="http://schemas.openxmlformats.org/officeDocument/2006/relationships/image" Target="../media/image51.png"/><Relationship Id="rId4" Type="http://schemas.openxmlformats.org/officeDocument/2006/relationships/image" Target="../media/image33.jp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36.jpg"/><Relationship Id="rId7" Type="http://schemas.openxmlformats.org/officeDocument/2006/relationships/image" Target="../media/image46.png"/><Relationship Id="rId12" Type="http://schemas.openxmlformats.org/officeDocument/2006/relationships/image" Target="../media/image35.jp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4.jpg"/><Relationship Id="rId5" Type="http://schemas.openxmlformats.org/officeDocument/2006/relationships/image" Target="../media/image43.png"/><Relationship Id="rId15" Type="http://schemas.openxmlformats.org/officeDocument/2006/relationships/image" Target="../media/image58.png"/><Relationship Id="rId10" Type="http://schemas.openxmlformats.org/officeDocument/2006/relationships/image" Target="../media/image33.jpg"/><Relationship Id="rId19" Type="http://schemas.openxmlformats.org/officeDocument/2006/relationships/image" Target="../media/image62.jpg"/><Relationship Id="rId4" Type="http://schemas.openxmlformats.org/officeDocument/2006/relationships/image" Target="../media/image40.png"/><Relationship Id="rId9" Type="http://schemas.openxmlformats.org/officeDocument/2006/relationships/image" Target="../media/image2.jpg"/><Relationship Id="rId1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DA954A22-5AAC-3538-BAB3-86DFF46BCD05}"/>
              </a:ext>
            </a:extLst>
          </p:cNvPr>
          <p:cNvGrpSpPr/>
          <p:nvPr/>
        </p:nvGrpSpPr>
        <p:grpSpPr>
          <a:xfrm>
            <a:off x="0" y="0"/>
            <a:ext cx="12190472" cy="6858000"/>
            <a:chOff x="0" y="0"/>
            <a:chExt cx="12190472" cy="685800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5B1CDF85-C49E-B862-AC2B-CF4C1B9CA15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0"/>
              <a:ext cx="12190471" cy="6857994"/>
            </a:xfrm>
            <a:prstGeom prst="rect">
              <a:avLst/>
            </a:prstGeom>
          </p:spPr>
        </p:pic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6A311D2F-7821-286C-A102-E76ED13DE87F}"/>
                </a:ext>
              </a:extLst>
            </p:cNvPr>
            <p:cNvSpPr/>
            <p:nvPr/>
          </p:nvSpPr>
          <p:spPr>
            <a:xfrm>
              <a:off x="0" y="0"/>
              <a:ext cx="12176760" cy="6858000"/>
            </a:xfrm>
            <a:custGeom>
              <a:avLst/>
              <a:gdLst/>
              <a:ahLst/>
              <a:cxnLst/>
              <a:rect l="l" t="t" r="r" b="b"/>
              <a:pathLst>
                <a:path w="12176760" h="6858000">
                  <a:moveTo>
                    <a:pt x="0" y="6857999"/>
                  </a:moveTo>
                  <a:lnTo>
                    <a:pt x="12176759" y="6858000"/>
                  </a:lnTo>
                  <a:lnTo>
                    <a:pt x="12176760" y="0"/>
                  </a:lnTo>
                  <a:lnTo>
                    <a:pt x="0" y="0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rgbClr val="000000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5">
            <a:extLst>
              <a:ext uri="{FF2B5EF4-FFF2-40B4-BE49-F238E27FC236}">
                <a16:creationId xmlns:a16="http://schemas.microsoft.com/office/drawing/2014/main" id="{3767C57B-F587-B39D-9009-D797E2150EAB}"/>
              </a:ext>
            </a:extLst>
          </p:cNvPr>
          <p:cNvSpPr txBox="1">
            <a:spLocks/>
          </p:cNvSpPr>
          <p:nvPr/>
        </p:nvSpPr>
        <p:spPr>
          <a:xfrm>
            <a:off x="774903" y="878535"/>
            <a:ext cx="6144260" cy="1123315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b="1" dirty="0">
                <a:solidFill>
                  <a:srgbClr val="FFFFFF"/>
                </a:solidFill>
                <a:latin typeface="Calibri"/>
                <a:cs typeface="Calibri"/>
              </a:rPr>
              <a:t>Diffusion</a:t>
            </a:r>
            <a:r>
              <a:rPr lang="en-US" sz="7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7200" b="1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lang="en-US" sz="7200" dirty="0">
              <a:latin typeface="Calibri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A7E858B-94F2-1DC3-4BD5-5CEDF62D108D}"/>
              </a:ext>
            </a:extLst>
          </p:cNvPr>
          <p:cNvSpPr txBox="1"/>
          <p:nvPr/>
        </p:nvSpPr>
        <p:spPr>
          <a:xfrm>
            <a:off x="774903" y="2221814"/>
            <a:ext cx="91592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FFFFFF"/>
                </a:solidFill>
                <a:latin typeface="Calibri"/>
                <a:cs typeface="Calibri"/>
              </a:rPr>
              <a:t>Denoising</a:t>
            </a:r>
            <a:r>
              <a:rPr sz="44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dirty="0">
                <a:solidFill>
                  <a:srgbClr val="FFFFFF"/>
                </a:solidFill>
                <a:latin typeface="Calibri"/>
                <a:cs typeface="Calibri"/>
              </a:rPr>
              <a:t>Diffusion</a:t>
            </a:r>
            <a:r>
              <a:rPr sz="4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Calibri"/>
                <a:cs typeface="Calibri"/>
              </a:rPr>
              <a:t>Probabilistic</a:t>
            </a:r>
            <a:r>
              <a:rPr sz="4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30B3FDE8-A572-C0E8-6141-6634E76A6F60}"/>
              </a:ext>
            </a:extLst>
          </p:cNvPr>
          <p:cNvSpPr txBox="1"/>
          <p:nvPr/>
        </p:nvSpPr>
        <p:spPr>
          <a:xfrm>
            <a:off x="774903" y="5847384"/>
            <a:ext cx="138046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rgbClr val="FFFFFF"/>
                </a:solidFill>
                <a:latin typeface="Calibri"/>
                <a:cs typeface="Calibri"/>
              </a:rPr>
              <a:t>Haruko386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ED305479-EB47-CFA3-591B-1E7188BA51C1}"/>
              </a:ext>
            </a:extLst>
          </p:cNvPr>
          <p:cNvSpPr txBox="1"/>
          <p:nvPr/>
        </p:nvSpPr>
        <p:spPr>
          <a:xfrm>
            <a:off x="774903" y="3646170"/>
            <a:ext cx="566229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diffusion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model?</a:t>
            </a:r>
            <a:endParaRPr sz="20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How to visualize the Diffusion model?</a:t>
            </a: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derive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diffusion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mathematically?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0746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2920C-2BDF-3B92-49DB-8F27A0589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>
            <a:extLst>
              <a:ext uri="{FF2B5EF4-FFF2-40B4-BE49-F238E27FC236}">
                <a16:creationId xmlns:a16="http://schemas.microsoft.com/office/drawing/2014/main" id="{03520FDA-88CD-5736-225C-BFB00A9C539D}"/>
              </a:ext>
            </a:extLst>
          </p:cNvPr>
          <p:cNvSpPr/>
          <p:nvPr/>
        </p:nvSpPr>
        <p:spPr>
          <a:xfrm>
            <a:off x="7102081" y="2425881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1BDB6FD-DA5F-7E4E-C110-E70975419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91" y="365126"/>
            <a:ext cx="7113909" cy="728030"/>
          </a:xfrm>
        </p:spPr>
        <p:txBody>
          <a:bodyPr/>
          <a:lstStyle/>
          <a:p>
            <a:r>
              <a:rPr lang="en-US" altLang="zh-CN" b="1" dirty="0"/>
              <a:t>MHVAE</a:t>
            </a:r>
            <a:r>
              <a:rPr lang="en-US" altLang="zh-CN" dirty="0"/>
              <a:t> and </a:t>
            </a:r>
            <a:r>
              <a:rPr lang="en-US" altLang="zh-CN" b="1" dirty="0"/>
              <a:t>Diffusion Model</a:t>
            </a:r>
            <a:endParaRPr lang="zh-CN" altLang="en-US" b="1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46515D0-9A98-D1CC-0161-1134519FF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71FDADD-A02B-3535-BE50-10144F7D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1C261A-A747-95C5-51F8-444F7F83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4276DDE-EF53-3313-D202-9C0ACBC7D150}"/>
              </a:ext>
            </a:extLst>
          </p:cNvPr>
          <p:cNvSpPr/>
          <p:nvPr/>
        </p:nvSpPr>
        <p:spPr>
          <a:xfrm>
            <a:off x="230183" y="2425881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A93DC35-5508-55F9-1904-08D4BC6C0CFB}"/>
              </a:ext>
            </a:extLst>
          </p:cNvPr>
          <p:cNvSpPr/>
          <p:nvPr/>
        </p:nvSpPr>
        <p:spPr>
          <a:xfrm>
            <a:off x="2436354" y="2425881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箭头: 下弧形 7">
            <a:extLst>
              <a:ext uri="{FF2B5EF4-FFF2-40B4-BE49-F238E27FC236}">
                <a16:creationId xmlns:a16="http://schemas.microsoft.com/office/drawing/2014/main" id="{BACCBC58-A2A5-33F3-17DB-BB8AC20E3FD2}"/>
              </a:ext>
            </a:extLst>
          </p:cNvPr>
          <p:cNvSpPr/>
          <p:nvPr/>
        </p:nvSpPr>
        <p:spPr>
          <a:xfrm>
            <a:off x="723669" y="3594280"/>
            <a:ext cx="2215474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箭头: 下弧形 8">
            <a:extLst>
              <a:ext uri="{FF2B5EF4-FFF2-40B4-BE49-F238E27FC236}">
                <a16:creationId xmlns:a16="http://schemas.microsoft.com/office/drawing/2014/main" id="{8DEB9DDB-D1F2-F430-4552-FDE471D7FD89}"/>
              </a:ext>
            </a:extLst>
          </p:cNvPr>
          <p:cNvSpPr/>
          <p:nvPr/>
        </p:nvSpPr>
        <p:spPr>
          <a:xfrm flipH="1" flipV="1">
            <a:off x="723668" y="1772740"/>
            <a:ext cx="2121132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043259A-996E-DB51-BD79-664257FB2A17}"/>
                  </a:ext>
                </a:extLst>
              </p:cNvPr>
              <p:cNvSpPr txBox="1"/>
              <p:nvPr/>
            </p:nvSpPr>
            <p:spPr>
              <a:xfrm>
                <a:off x="1473130" y="4185785"/>
                <a:ext cx="107131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043259A-996E-DB51-BD79-664257FB2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30" y="4185785"/>
                <a:ext cx="1071319" cy="338554"/>
              </a:xfrm>
              <a:prstGeom prst="rect">
                <a:avLst/>
              </a:prstGeom>
              <a:blipFill>
                <a:blip r:embed="rId2"/>
                <a:stretch>
                  <a:fillRect l="-5714" r="-8571" b="-3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E0DE0E8-22EF-244F-3C4B-64CD8CE546A6}"/>
                  </a:ext>
                </a:extLst>
              </p:cNvPr>
              <p:cNvSpPr txBox="1"/>
              <p:nvPr/>
            </p:nvSpPr>
            <p:spPr>
              <a:xfrm>
                <a:off x="1473130" y="1290116"/>
                <a:ext cx="107106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E0DE0E8-22EF-244F-3C4B-64CD8CE54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130" y="1290116"/>
                <a:ext cx="1071062" cy="338554"/>
              </a:xfrm>
              <a:prstGeom prst="rect">
                <a:avLst/>
              </a:prstGeom>
              <a:blipFill>
                <a:blip r:embed="rId3"/>
                <a:stretch>
                  <a:fillRect l="-5714" r="-8571" b="-3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0F79DFA5-E969-3636-C54E-3434A61F0036}"/>
              </a:ext>
            </a:extLst>
          </p:cNvPr>
          <p:cNvSpPr txBox="1"/>
          <p:nvPr/>
        </p:nvSpPr>
        <p:spPr>
          <a:xfrm>
            <a:off x="509581" y="2534070"/>
            <a:ext cx="65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altLang="zh-CN" sz="3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zh-CN" altLang="en-US" sz="3600" baseline="-25000" dirty="0">
              <a:latin typeface="Cambria Math" panose="020405030504060302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31C672-4D6D-C115-084E-1CB888E72B4D}"/>
              </a:ext>
            </a:extLst>
          </p:cNvPr>
          <p:cNvSpPr txBox="1"/>
          <p:nvPr/>
        </p:nvSpPr>
        <p:spPr>
          <a:xfrm>
            <a:off x="2576724" y="2557784"/>
            <a:ext cx="942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altLang="zh-CN" sz="3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t-1</a:t>
            </a:r>
            <a:endParaRPr lang="zh-CN" altLang="en-US" sz="3600" baseline="-25000" dirty="0">
              <a:latin typeface="Cambria Math" panose="020405030504060302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F644D2F-CC32-0B08-FB96-B507655E80CB}"/>
              </a:ext>
            </a:extLst>
          </p:cNvPr>
          <p:cNvSpPr/>
          <p:nvPr/>
        </p:nvSpPr>
        <p:spPr>
          <a:xfrm>
            <a:off x="4690180" y="2425881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15" name="箭头: 下弧形 14">
            <a:extLst>
              <a:ext uri="{FF2B5EF4-FFF2-40B4-BE49-F238E27FC236}">
                <a16:creationId xmlns:a16="http://schemas.microsoft.com/office/drawing/2014/main" id="{AD9A2776-DF95-9A73-4C8A-C11EAFC79BB8}"/>
              </a:ext>
            </a:extLst>
          </p:cNvPr>
          <p:cNvSpPr/>
          <p:nvPr/>
        </p:nvSpPr>
        <p:spPr>
          <a:xfrm>
            <a:off x="2977495" y="3594280"/>
            <a:ext cx="2371366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箭头: 下弧形 15">
            <a:extLst>
              <a:ext uri="{FF2B5EF4-FFF2-40B4-BE49-F238E27FC236}">
                <a16:creationId xmlns:a16="http://schemas.microsoft.com/office/drawing/2014/main" id="{A4F10EC3-4350-4B12-54CF-79025D47191D}"/>
              </a:ext>
            </a:extLst>
          </p:cNvPr>
          <p:cNvSpPr/>
          <p:nvPr/>
        </p:nvSpPr>
        <p:spPr>
          <a:xfrm flipH="1" flipV="1">
            <a:off x="2977494" y="1772740"/>
            <a:ext cx="2206171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DE8D4C1-80B4-B7DB-EF4A-55F35F9966B4}"/>
                  </a:ext>
                </a:extLst>
              </p:cNvPr>
              <p:cNvSpPr txBox="1"/>
              <p:nvPr/>
            </p:nvSpPr>
            <p:spPr>
              <a:xfrm>
                <a:off x="3726956" y="4185785"/>
                <a:ext cx="134235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DE8D4C1-80B4-B7DB-EF4A-55F35F996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56" y="4185785"/>
                <a:ext cx="1342355" cy="338554"/>
              </a:xfrm>
              <a:prstGeom prst="rect">
                <a:avLst/>
              </a:prstGeom>
              <a:blipFill>
                <a:blip r:embed="rId4"/>
                <a:stretch>
                  <a:fillRect l="-4072" r="-6787" b="-3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ADA89E0-ED43-44D9-B1DF-5C12FBE3BBEE}"/>
                  </a:ext>
                </a:extLst>
              </p:cNvPr>
              <p:cNvSpPr txBox="1"/>
              <p:nvPr/>
            </p:nvSpPr>
            <p:spPr>
              <a:xfrm>
                <a:off x="3726956" y="1290116"/>
                <a:ext cx="134209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ADA89E0-ED43-44D9-B1DF-5C12FBE3B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56" y="1290116"/>
                <a:ext cx="1342098" cy="338554"/>
              </a:xfrm>
              <a:prstGeom prst="rect">
                <a:avLst/>
              </a:prstGeom>
              <a:blipFill>
                <a:blip r:embed="rId5"/>
                <a:stretch>
                  <a:fillRect l="-4072" r="-6787" b="-3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EFC82B00-5F46-027C-4CB0-B27A5C3E73A8}"/>
              </a:ext>
            </a:extLst>
          </p:cNvPr>
          <p:cNvSpPr txBox="1"/>
          <p:nvPr/>
        </p:nvSpPr>
        <p:spPr>
          <a:xfrm>
            <a:off x="4969578" y="2534070"/>
            <a:ext cx="60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altLang="zh-CN" sz="36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zh-CN" altLang="en-US" sz="3600" baseline="-25000" dirty="0">
              <a:latin typeface="Cambria Math" panose="02040503050406030204" pitchFamily="18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4700228-C23F-5D53-1F75-C90A84256AD3}"/>
              </a:ext>
            </a:extLst>
          </p:cNvPr>
          <p:cNvSpPr/>
          <p:nvPr/>
        </p:nvSpPr>
        <p:spPr>
          <a:xfrm>
            <a:off x="10349232" y="2425881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21" name="箭头: 下弧形 20">
            <a:extLst>
              <a:ext uri="{FF2B5EF4-FFF2-40B4-BE49-F238E27FC236}">
                <a16:creationId xmlns:a16="http://schemas.microsoft.com/office/drawing/2014/main" id="{ED92ADA5-A1F8-7330-CFB0-3C38B57BCF29}"/>
              </a:ext>
            </a:extLst>
          </p:cNvPr>
          <p:cNvSpPr/>
          <p:nvPr/>
        </p:nvSpPr>
        <p:spPr>
          <a:xfrm>
            <a:off x="8636547" y="3594280"/>
            <a:ext cx="2371366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箭头: 下弧形 21">
            <a:extLst>
              <a:ext uri="{FF2B5EF4-FFF2-40B4-BE49-F238E27FC236}">
                <a16:creationId xmlns:a16="http://schemas.microsoft.com/office/drawing/2014/main" id="{E1F4B3AC-B5D0-2900-6887-A105CAB9758B}"/>
              </a:ext>
            </a:extLst>
          </p:cNvPr>
          <p:cNvSpPr/>
          <p:nvPr/>
        </p:nvSpPr>
        <p:spPr>
          <a:xfrm flipH="1" flipV="1">
            <a:off x="8636546" y="1772740"/>
            <a:ext cx="2206171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7B76B4A-2136-616B-EEFB-912F7D67802A}"/>
              </a:ext>
            </a:extLst>
          </p:cNvPr>
          <p:cNvSpPr txBox="1"/>
          <p:nvPr/>
        </p:nvSpPr>
        <p:spPr>
          <a:xfrm>
            <a:off x="10628630" y="2534070"/>
            <a:ext cx="60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altLang="zh-CN" sz="36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zh-CN" altLang="en-US" sz="3600" baseline="-25000" dirty="0">
              <a:latin typeface="Cambria Math" panose="020405030504060302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7A44E6C-3EE8-99E9-99BE-51D7F89F8358}"/>
              </a:ext>
            </a:extLst>
          </p:cNvPr>
          <p:cNvSpPr txBox="1"/>
          <p:nvPr/>
        </p:nvSpPr>
        <p:spPr>
          <a:xfrm>
            <a:off x="8435824" y="2479679"/>
            <a:ext cx="1153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····</a:t>
            </a:r>
            <a:endParaRPr lang="zh-CN" alt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1BBEC16-2F9E-BC4F-E059-AD1A6FB6C1DE}"/>
                  </a:ext>
                </a:extLst>
              </p:cNvPr>
              <p:cNvSpPr txBox="1"/>
              <p:nvPr/>
            </p:nvSpPr>
            <p:spPr>
              <a:xfrm>
                <a:off x="9307024" y="4185785"/>
                <a:ext cx="143443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1BBEC16-2F9E-BC4F-E059-AD1A6FB6C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024" y="4185785"/>
                <a:ext cx="1434431" cy="338554"/>
              </a:xfrm>
              <a:prstGeom prst="rect">
                <a:avLst/>
              </a:prstGeom>
              <a:blipFill>
                <a:blip r:embed="rId6"/>
                <a:stretch>
                  <a:fillRect l="-4255" r="-6383" b="-3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28E7C1-D9D1-250D-9E51-FB2ED3FB98C1}"/>
                  </a:ext>
                </a:extLst>
              </p:cNvPr>
              <p:cNvSpPr txBox="1"/>
              <p:nvPr/>
            </p:nvSpPr>
            <p:spPr>
              <a:xfrm>
                <a:off x="9307024" y="1290116"/>
                <a:ext cx="143443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28E7C1-D9D1-250D-9E51-FB2ED3FB9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024" y="1290116"/>
                <a:ext cx="1434431" cy="338554"/>
              </a:xfrm>
              <a:prstGeom prst="rect">
                <a:avLst/>
              </a:prstGeom>
              <a:blipFill>
                <a:blip r:embed="rId7"/>
                <a:stretch>
                  <a:fillRect l="-4255" r="-6383" b="-3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箭头: 左 26">
            <a:extLst>
              <a:ext uri="{FF2B5EF4-FFF2-40B4-BE49-F238E27FC236}">
                <a16:creationId xmlns:a16="http://schemas.microsoft.com/office/drawing/2014/main" id="{6671D6AE-ADB7-BAF0-5CF7-E4A13FE6D167}"/>
              </a:ext>
            </a:extLst>
          </p:cNvPr>
          <p:cNvSpPr/>
          <p:nvPr/>
        </p:nvSpPr>
        <p:spPr>
          <a:xfrm>
            <a:off x="3604096" y="2880950"/>
            <a:ext cx="986972" cy="159657"/>
          </a:xfrm>
          <a:prstGeom prst="lef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1A7C6A3-C5A1-4569-EE38-FA0CA56854B8}"/>
              </a:ext>
            </a:extLst>
          </p:cNvPr>
          <p:cNvSpPr txBox="1"/>
          <p:nvPr/>
        </p:nvSpPr>
        <p:spPr>
          <a:xfrm>
            <a:off x="3658083" y="2642367"/>
            <a:ext cx="1171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Relevant only</a:t>
            </a:r>
            <a:endParaRPr lang="zh-CN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箭头: 下弧形 28">
            <a:extLst>
              <a:ext uri="{FF2B5EF4-FFF2-40B4-BE49-F238E27FC236}">
                <a16:creationId xmlns:a16="http://schemas.microsoft.com/office/drawing/2014/main" id="{843E9FD3-EF58-B6ED-175E-CE8F24424A18}"/>
              </a:ext>
            </a:extLst>
          </p:cNvPr>
          <p:cNvSpPr/>
          <p:nvPr/>
        </p:nvSpPr>
        <p:spPr>
          <a:xfrm>
            <a:off x="5315000" y="3594280"/>
            <a:ext cx="2371366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箭头: 下弧形 29">
            <a:extLst>
              <a:ext uri="{FF2B5EF4-FFF2-40B4-BE49-F238E27FC236}">
                <a16:creationId xmlns:a16="http://schemas.microsoft.com/office/drawing/2014/main" id="{74E7B0B1-7278-F4B9-E7B7-533405FBE082}"/>
              </a:ext>
            </a:extLst>
          </p:cNvPr>
          <p:cNvSpPr/>
          <p:nvPr/>
        </p:nvSpPr>
        <p:spPr>
          <a:xfrm flipH="1" flipV="1">
            <a:off x="5314999" y="1772740"/>
            <a:ext cx="2206171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033D38A-C550-F1B2-043F-ADEA635421CD}"/>
                  </a:ext>
                </a:extLst>
              </p:cNvPr>
              <p:cNvSpPr txBox="1"/>
              <p:nvPr/>
            </p:nvSpPr>
            <p:spPr>
              <a:xfrm>
                <a:off x="6064461" y="4185785"/>
                <a:ext cx="1342354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033D38A-C550-F1B2-043F-ADEA63542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461" y="4185785"/>
                <a:ext cx="1342354" cy="338554"/>
              </a:xfrm>
              <a:prstGeom prst="rect">
                <a:avLst/>
              </a:prstGeom>
              <a:blipFill>
                <a:blip r:embed="rId8"/>
                <a:stretch>
                  <a:fillRect l="-4545" r="-6818" b="-3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F17AEB7-DCF2-6DC0-D5D7-569509B1E3B9}"/>
                  </a:ext>
                </a:extLst>
              </p:cNvPr>
              <p:cNvSpPr txBox="1"/>
              <p:nvPr/>
            </p:nvSpPr>
            <p:spPr>
              <a:xfrm>
                <a:off x="6064461" y="1290116"/>
                <a:ext cx="134235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F17AEB7-DCF2-6DC0-D5D7-569509B1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461" y="1290116"/>
                <a:ext cx="1342355" cy="338554"/>
              </a:xfrm>
              <a:prstGeom prst="rect">
                <a:avLst/>
              </a:prstGeom>
              <a:blipFill>
                <a:blip r:embed="rId9"/>
                <a:stretch>
                  <a:fillRect l="-4545" r="-6818" b="-3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A2179BB9-2937-BE10-B88D-AFB57166052A}"/>
              </a:ext>
            </a:extLst>
          </p:cNvPr>
          <p:cNvSpPr txBox="1"/>
          <p:nvPr/>
        </p:nvSpPr>
        <p:spPr>
          <a:xfrm>
            <a:off x="7192880" y="2557784"/>
            <a:ext cx="986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altLang="zh-CN" sz="3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t+1</a:t>
            </a:r>
            <a:endParaRPr lang="zh-CN" altLang="en-US" sz="3600" baseline="-250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E9F2BC77-D811-41BB-3673-BEC0A16EB687}"/>
                  </a:ext>
                </a:extLst>
              </p:cNvPr>
              <p:cNvSpPr/>
              <p:nvPr/>
            </p:nvSpPr>
            <p:spPr>
              <a:xfrm>
                <a:off x="598551" y="4893735"/>
                <a:ext cx="2371366" cy="1462615"/>
              </a:xfrm>
              <a:prstGeom prst="roundRect">
                <a:avLst/>
              </a:prstGeom>
              <a:ln>
                <a:solidFill>
                  <a:srgbClr val="3A0C7B"/>
                </a:solidFill>
                <a:prstDash val="lg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en-US" altLang="zh-CN" dirty="0">
                    <a:latin typeface="苹方-简 中粗体" panose="020B0800000000000000" pitchFamily="34" charset="-122"/>
                    <a:ea typeface="苹方-简 中粗体" panose="020B0800000000000000" pitchFamily="34" charset="-122"/>
                  </a:rPr>
                  <a:t>1. </a:t>
                </a:r>
                <a:r>
                  <a:rPr lang="zh-CN" altLang="en-US" dirty="0">
                    <a:latin typeface="苹方-简 中粗体" panose="020B0800000000000000" pitchFamily="34" charset="-122"/>
                    <a:ea typeface="苹方-简 中粗体" panose="020B0800000000000000" pitchFamily="34" charset="-122"/>
                  </a:rPr>
                  <a:t>我们现在可以将 </a:t>
                </a:r>
                <a:r>
                  <a:rPr lang="zh-CN" altLang="en-US" b="1" dirty="0">
                    <a:latin typeface="苹方-简 中粗体" panose="020B0800000000000000" pitchFamily="34" charset="-122"/>
                    <a:ea typeface="苹方-简 中粗体" panose="020B0800000000000000" pitchFamily="34" charset="-122"/>
                  </a:rPr>
                  <a:t>真实数据样本</a:t>
                </a:r>
                <a:r>
                  <a:rPr lang="zh-CN" altLang="en-US" dirty="0">
                    <a:latin typeface="苹方-简 中粗体" panose="020B0800000000000000" pitchFamily="34" charset="-122"/>
                    <a:ea typeface="苹方-简 中粗体" panose="020B0800000000000000" pitchFamily="34" charset="-122"/>
                  </a:rPr>
                  <a:t>和</a:t>
                </a:r>
                <a:r>
                  <a:rPr lang="zh-CN" altLang="en-US" b="1" dirty="0">
                    <a:latin typeface="苹方-简 中粗体" panose="020B0800000000000000" pitchFamily="34" charset="-122"/>
                    <a:ea typeface="苹方-简 中粗体" panose="020B0800000000000000" pitchFamily="34" charset="-122"/>
                  </a:rPr>
                  <a:t>潜变量</a:t>
                </a:r>
                <a:r>
                  <a:rPr lang="en-US" altLang="zh-CN" b="1" dirty="0">
                    <a:latin typeface="苹方-简 中粗体" panose="020B0800000000000000" pitchFamily="34" charset="-122"/>
                    <a:ea typeface="苹方-简 中粗体" panose="020B0800000000000000" pitchFamily="34" charset="-122"/>
                  </a:rPr>
                  <a:t>z</a:t>
                </a:r>
                <a:r>
                  <a:rPr lang="zh-CN" altLang="en-US" dirty="0">
                    <a:latin typeface="苹方-简 中粗体" panose="020B0800000000000000" pitchFamily="34" charset="-122"/>
                    <a:ea typeface="苹方-简 中粗体" panose="020B0800000000000000" pitchFamily="34" charset="-122"/>
                  </a:rPr>
                  <a:t>统一为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CN" altLang="en-US" dirty="0">
                  <a:latin typeface="苹方-简 中粗体" panose="020B0800000000000000" pitchFamily="34" charset="-122"/>
                  <a:ea typeface="苹方-简 中粗体" panose="020B0800000000000000" pitchFamily="34" charset="-122"/>
                </a:endParaRPr>
              </a:p>
            </p:txBody>
          </p:sp>
        </mc:Choice>
        <mc:Fallback xmlns=""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E9F2BC77-D811-41BB-3673-BEC0A16EB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51" y="4893735"/>
                <a:ext cx="2371366" cy="146261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3A0C7B"/>
                </a:solidFill>
                <a:prstDash val="lg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D39802F9-93CA-8904-8E46-7BD88BC4B04F}"/>
              </a:ext>
            </a:extLst>
          </p:cNvPr>
          <p:cNvSpPr/>
          <p:nvPr/>
        </p:nvSpPr>
        <p:spPr>
          <a:xfrm>
            <a:off x="3376542" y="4872618"/>
            <a:ext cx="5438915" cy="1462615"/>
          </a:xfrm>
          <a:prstGeom prst="roundRect">
            <a:avLst/>
          </a:prstGeom>
          <a:ln>
            <a:solidFill>
              <a:srgbClr val="3A0C7B"/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zh-CN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2.</a:t>
            </a:r>
            <a:r>
              <a:rPr lang="zh-CN" altLang="en-US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在</a:t>
            </a:r>
            <a:r>
              <a:rPr lang="zh-CN" altLang="en-US" b="1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编码器</a:t>
            </a:r>
            <a:r>
              <a:rPr lang="zh-CN" altLang="en-US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里，每个潜变量的分布是一个</a:t>
            </a:r>
            <a:r>
              <a:rPr lang="zh-CN" altLang="en-US" b="1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高斯分布</a:t>
            </a:r>
            <a:r>
              <a:rPr lang="zh-CN" altLang="en-US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，均值围绕着其上一层的潜变量。与 </a:t>
            </a:r>
            <a:r>
              <a:rPr lang="zh-CN" altLang="en-US" b="1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马尔可夫 </a:t>
            </a:r>
            <a:r>
              <a:rPr lang="en-US" altLang="zh-CN" b="1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HVAE</a:t>
            </a:r>
            <a:r>
              <a:rPr lang="zh-CN" altLang="en-US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 不同，</a:t>
            </a:r>
            <a:r>
              <a:rPr lang="en-US" altLang="zh-CN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VDM </a:t>
            </a:r>
            <a:r>
              <a:rPr lang="zh-CN" altLang="en-US" b="1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不学习</a:t>
            </a:r>
            <a:r>
              <a:rPr lang="zh-CN" altLang="en-US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 每个时间步</a:t>
            </a:r>
            <a:r>
              <a:rPr lang="en-US" altLang="zh-CN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t</a:t>
            </a:r>
            <a:r>
              <a:rPr lang="zh-CN" altLang="en-US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的编码器结构，而是将其固定为一个</a:t>
            </a:r>
            <a:r>
              <a:rPr lang="zh-CN" altLang="en-US" b="1" dirty="0">
                <a:latin typeface="苹方-简 中粗体" panose="020B0800000000000000" pitchFamily="34" charset="-122"/>
                <a:ea typeface="苹方-简 中粗体" panose="020B0800000000000000" pitchFamily="34" charset="-122"/>
              </a:rPr>
              <a:t>线性高斯模型</a:t>
            </a:r>
            <a:endParaRPr lang="zh-CN" altLang="en-US" dirty="0">
              <a:latin typeface="苹方-简 中粗体" panose="020B0800000000000000" pitchFamily="34" charset="-122"/>
              <a:ea typeface="苹方-简 中粗体" panose="020B08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E4D89DFC-EC60-D666-3A44-13816715A4CD}"/>
                  </a:ext>
                </a:extLst>
              </p:cNvPr>
              <p:cNvSpPr/>
              <p:nvPr/>
            </p:nvSpPr>
            <p:spPr>
              <a:xfrm>
                <a:off x="9222083" y="4893735"/>
                <a:ext cx="2371366" cy="1462615"/>
              </a:xfrm>
              <a:prstGeom prst="roundRect">
                <a:avLst/>
              </a:prstGeom>
              <a:ln>
                <a:solidFill>
                  <a:srgbClr val="3A0C7B"/>
                </a:solidFill>
                <a:prstDash val="lg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苹方-简 中粗体" panose="020B0800000000000000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苹方-简 中粗体" panose="020B0800000000000000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苹方-简 中粗体" panose="020B0800000000000000" pitchFamily="34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苹方-简 中粗体" panose="020B0800000000000000" pitchFamily="34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苹方-简 中粗体" panose="020B0800000000000000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  <a:ea typeface="苹方-简 中粗体" panose="020B0800000000000000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苹方-简 中粗体" panose="020B0800000000000000" pitchFamily="34" charset="-122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latin typeface="苹方-简 中粗体" panose="020B0800000000000000" pitchFamily="34" charset="-122"/>
                  <a:ea typeface="苹方-简 中粗体" panose="020B0800000000000000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苹方-简 中粗体" panose="020B0800000000000000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苹方-简 中粗体" panose="020B0800000000000000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苹方-简 中粗体" panose="020B0800000000000000" pitchFamily="34" charset="-122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苹方-简 中粗体" panose="020B0800000000000000" pitchFamily="34" charset="-122"/>
                        </a:rPr>
                        <m:t>=(1−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苹方-简 中粗体" panose="020B0800000000000000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苹方-简 中粗体" panose="020B0800000000000000" pitchFamily="34" charset="-122"/>
                        </a:rPr>
                        <m:t>)</m:t>
                      </m:r>
                      <m:r>
                        <m:rPr>
                          <m:sty m:val="p"/>
                        </m:rPr>
                        <a:rPr lang="el-GR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</m:oMath>
                  </m:oMathPara>
                </a14:m>
                <a:endParaRPr lang="zh-CN" altLang="en-US" sz="2000" dirty="0">
                  <a:latin typeface="苹方-简 中粗体" panose="020B0800000000000000" pitchFamily="34" charset="-122"/>
                  <a:ea typeface="苹方-简 中粗体" panose="020B0800000000000000" pitchFamily="34" charset="-122"/>
                </a:endParaRPr>
              </a:p>
            </p:txBody>
          </p:sp>
        </mc:Choice>
        <mc:Fallback xmlns=""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E4D89DFC-EC60-D666-3A44-13816715A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083" y="4893735"/>
                <a:ext cx="2371366" cy="146261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3A0C7B"/>
                </a:solidFill>
                <a:prstDash val="lg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339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0" grpId="0" animBg="1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B47D942-6BA2-D030-D207-B6088A05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Calibri"/>
                <a:cs typeface="Calibri"/>
              </a:rPr>
              <a:t>Forward</a:t>
            </a:r>
            <a:r>
              <a:rPr lang="en-US" altLang="zh-CN" b="1" spc="-125" dirty="0">
                <a:latin typeface="Calibri"/>
                <a:cs typeface="Calibri"/>
              </a:rPr>
              <a:t> </a:t>
            </a:r>
            <a:r>
              <a:rPr lang="en-US" altLang="zh-CN" dirty="0"/>
              <a:t>Diffusion</a:t>
            </a:r>
            <a:r>
              <a:rPr lang="en-US" altLang="zh-CN" spc="-150" dirty="0"/>
              <a:t> </a:t>
            </a:r>
            <a:r>
              <a:rPr lang="en-US" altLang="zh-CN" spc="-10" dirty="0"/>
              <a:t>Process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E22CED-B4CD-B335-1209-62276D808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5D24BE9-E892-5DF5-38C0-3E0979DD0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43FFC6-E8C6-C164-4EE1-D422F7C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6" name="object 75">
            <a:extLst>
              <a:ext uri="{FF2B5EF4-FFF2-40B4-BE49-F238E27FC236}">
                <a16:creationId xmlns:a16="http://schemas.microsoft.com/office/drawing/2014/main" id="{0CBB9282-ED1D-3399-B648-1786CB685F7D}"/>
              </a:ext>
            </a:extLst>
          </p:cNvPr>
          <p:cNvSpPr/>
          <p:nvPr/>
        </p:nvSpPr>
        <p:spPr>
          <a:xfrm>
            <a:off x="855170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76">
            <a:extLst>
              <a:ext uri="{FF2B5EF4-FFF2-40B4-BE49-F238E27FC236}">
                <a16:creationId xmlns:a16="http://schemas.microsoft.com/office/drawing/2014/main" id="{810B1913-917E-793E-4242-397CF35266EB}"/>
              </a:ext>
            </a:extLst>
          </p:cNvPr>
          <p:cNvSpPr/>
          <p:nvPr/>
        </p:nvSpPr>
        <p:spPr>
          <a:xfrm>
            <a:off x="8630040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7">
            <a:extLst>
              <a:ext uri="{FF2B5EF4-FFF2-40B4-BE49-F238E27FC236}">
                <a16:creationId xmlns:a16="http://schemas.microsoft.com/office/drawing/2014/main" id="{9153A2E6-1054-E5C6-6A4E-5FB10B5ADE17}"/>
              </a:ext>
            </a:extLst>
          </p:cNvPr>
          <p:cNvSpPr/>
          <p:nvPr/>
        </p:nvSpPr>
        <p:spPr>
          <a:xfrm>
            <a:off x="870916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79">
            <a:extLst>
              <a:ext uri="{FF2B5EF4-FFF2-40B4-BE49-F238E27FC236}">
                <a16:creationId xmlns:a16="http://schemas.microsoft.com/office/drawing/2014/main" id="{55920913-28E8-4BA8-11C3-A6ECBD3AE2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1456181"/>
            <a:ext cx="960119" cy="960119"/>
          </a:xfrm>
          <a:prstGeom prst="rect">
            <a:avLst/>
          </a:prstGeom>
        </p:spPr>
      </p:pic>
      <p:pic>
        <p:nvPicPr>
          <p:cNvPr id="21" name="object 80">
            <a:extLst>
              <a:ext uri="{FF2B5EF4-FFF2-40B4-BE49-F238E27FC236}">
                <a16:creationId xmlns:a16="http://schemas.microsoft.com/office/drawing/2014/main" id="{7215B174-C666-7370-041D-E7E7F52FC35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1455419"/>
            <a:ext cx="961643" cy="961643"/>
          </a:xfrm>
          <a:prstGeom prst="rect">
            <a:avLst/>
          </a:prstGeom>
        </p:spPr>
      </p:pic>
      <p:sp>
        <p:nvSpPr>
          <p:cNvPr id="22" name="object 81">
            <a:extLst>
              <a:ext uri="{FF2B5EF4-FFF2-40B4-BE49-F238E27FC236}">
                <a16:creationId xmlns:a16="http://schemas.microsoft.com/office/drawing/2014/main" id="{3663D1DB-F000-9B7B-B9BF-A0D3BFD33CE5}"/>
              </a:ext>
            </a:extLst>
          </p:cNvPr>
          <p:cNvSpPr txBox="1"/>
          <p:nvPr/>
        </p:nvSpPr>
        <p:spPr>
          <a:xfrm>
            <a:off x="1257427" y="1771269"/>
            <a:ext cx="5054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82">
            <a:extLst>
              <a:ext uri="{FF2B5EF4-FFF2-40B4-BE49-F238E27FC236}">
                <a16:creationId xmlns:a16="http://schemas.microsoft.com/office/drawing/2014/main" id="{F24BB8C6-FF8E-1130-613C-71877EC8A5C9}"/>
              </a:ext>
            </a:extLst>
          </p:cNvPr>
          <p:cNvSpPr txBox="1"/>
          <p:nvPr/>
        </p:nvSpPr>
        <p:spPr>
          <a:xfrm>
            <a:off x="10359643" y="1771269"/>
            <a:ext cx="608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83">
            <a:extLst>
              <a:ext uri="{FF2B5EF4-FFF2-40B4-BE49-F238E27FC236}">
                <a16:creationId xmlns:a16="http://schemas.microsoft.com/office/drawing/2014/main" id="{2DC3352E-2CCE-C7BF-531D-7C89F2CBB836}"/>
              </a:ext>
            </a:extLst>
          </p:cNvPr>
          <p:cNvSpPr/>
          <p:nvPr/>
        </p:nvSpPr>
        <p:spPr>
          <a:xfrm>
            <a:off x="5278373" y="1885442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467739" y="0"/>
                </a:moveTo>
                <a:lnTo>
                  <a:pt x="1467739" y="104775"/>
                </a:lnTo>
                <a:lnTo>
                  <a:pt x="1537504" y="69850"/>
                </a:lnTo>
                <a:lnTo>
                  <a:pt x="1485137" y="69850"/>
                </a:lnTo>
                <a:lnTo>
                  <a:pt x="1485137" y="34925"/>
                </a:lnTo>
                <a:lnTo>
                  <a:pt x="1537673" y="34925"/>
                </a:lnTo>
                <a:lnTo>
                  <a:pt x="1467739" y="0"/>
                </a:lnTo>
                <a:close/>
              </a:path>
              <a:path w="1572895" h="104775">
                <a:moveTo>
                  <a:pt x="1467739" y="34925"/>
                </a:moveTo>
                <a:lnTo>
                  <a:pt x="0" y="34925"/>
                </a:lnTo>
                <a:lnTo>
                  <a:pt x="0" y="69850"/>
                </a:lnTo>
                <a:lnTo>
                  <a:pt x="1467739" y="69850"/>
                </a:lnTo>
                <a:lnTo>
                  <a:pt x="1467739" y="34925"/>
                </a:lnTo>
                <a:close/>
              </a:path>
              <a:path w="1572895" h="104775">
                <a:moveTo>
                  <a:pt x="1537673" y="34925"/>
                </a:moveTo>
                <a:lnTo>
                  <a:pt x="1485137" y="34925"/>
                </a:lnTo>
                <a:lnTo>
                  <a:pt x="1485137" y="69850"/>
                </a:lnTo>
                <a:lnTo>
                  <a:pt x="1537504" y="69850"/>
                </a:lnTo>
                <a:lnTo>
                  <a:pt x="1572514" y="52324"/>
                </a:lnTo>
                <a:lnTo>
                  <a:pt x="1537673" y="34925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84">
            <a:extLst>
              <a:ext uri="{FF2B5EF4-FFF2-40B4-BE49-F238E27FC236}">
                <a16:creationId xmlns:a16="http://schemas.microsoft.com/office/drawing/2014/main" id="{C814F024-6DFF-EDD4-8AF1-409779CA799D}"/>
              </a:ext>
            </a:extLst>
          </p:cNvPr>
          <p:cNvSpPr/>
          <p:nvPr/>
        </p:nvSpPr>
        <p:spPr>
          <a:xfrm>
            <a:off x="8811006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5">
            <a:extLst>
              <a:ext uri="{FF2B5EF4-FFF2-40B4-BE49-F238E27FC236}">
                <a16:creationId xmlns:a16="http://schemas.microsoft.com/office/drawing/2014/main" id="{2F7EEF6F-673E-1873-4C9D-1952EFBAD03F}"/>
              </a:ext>
            </a:extLst>
          </p:cNvPr>
          <p:cNvSpPr/>
          <p:nvPr/>
        </p:nvSpPr>
        <p:spPr>
          <a:xfrm>
            <a:off x="8245602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86">
            <a:extLst>
              <a:ext uri="{FF2B5EF4-FFF2-40B4-BE49-F238E27FC236}">
                <a16:creationId xmlns:a16="http://schemas.microsoft.com/office/drawing/2014/main" id="{378397D3-E0E4-82A1-FCB3-F9874F78DF63}"/>
              </a:ext>
            </a:extLst>
          </p:cNvPr>
          <p:cNvSpPr/>
          <p:nvPr/>
        </p:nvSpPr>
        <p:spPr>
          <a:xfrm>
            <a:off x="333353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87">
            <a:extLst>
              <a:ext uri="{FF2B5EF4-FFF2-40B4-BE49-F238E27FC236}">
                <a16:creationId xmlns:a16="http://schemas.microsoft.com/office/drawing/2014/main" id="{9615E154-9A70-D2C7-8FBE-A59EFA119CDC}"/>
              </a:ext>
            </a:extLst>
          </p:cNvPr>
          <p:cNvSpPr/>
          <p:nvPr/>
        </p:nvSpPr>
        <p:spPr>
          <a:xfrm>
            <a:off x="3411864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88">
            <a:extLst>
              <a:ext uri="{FF2B5EF4-FFF2-40B4-BE49-F238E27FC236}">
                <a16:creationId xmlns:a16="http://schemas.microsoft.com/office/drawing/2014/main" id="{784981F7-78B9-B293-8E7F-CFD7ED1F944E}"/>
              </a:ext>
            </a:extLst>
          </p:cNvPr>
          <p:cNvSpPr/>
          <p:nvPr/>
        </p:nvSpPr>
        <p:spPr>
          <a:xfrm>
            <a:off x="349099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89">
            <a:extLst>
              <a:ext uri="{FF2B5EF4-FFF2-40B4-BE49-F238E27FC236}">
                <a16:creationId xmlns:a16="http://schemas.microsoft.com/office/drawing/2014/main" id="{95E508DD-17E0-8548-E3FC-929B5006BDE5}"/>
              </a:ext>
            </a:extLst>
          </p:cNvPr>
          <p:cNvSpPr/>
          <p:nvPr/>
        </p:nvSpPr>
        <p:spPr>
          <a:xfrm>
            <a:off x="3592829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90">
            <a:extLst>
              <a:ext uri="{FF2B5EF4-FFF2-40B4-BE49-F238E27FC236}">
                <a16:creationId xmlns:a16="http://schemas.microsoft.com/office/drawing/2014/main" id="{4C22B998-C6E1-9F63-6C7C-8E78F50DFD63}"/>
              </a:ext>
            </a:extLst>
          </p:cNvPr>
          <p:cNvSpPr/>
          <p:nvPr/>
        </p:nvSpPr>
        <p:spPr>
          <a:xfrm>
            <a:off x="3027426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97">
            <a:extLst>
              <a:ext uri="{FF2B5EF4-FFF2-40B4-BE49-F238E27FC236}">
                <a16:creationId xmlns:a16="http://schemas.microsoft.com/office/drawing/2014/main" id="{C6B4D31A-0D1C-8AC8-A74E-5CCDD51751EE}"/>
              </a:ext>
            </a:extLst>
          </p:cNvPr>
          <p:cNvGrpSpPr/>
          <p:nvPr/>
        </p:nvGrpSpPr>
        <p:grpSpPr>
          <a:xfrm>
            <a:off x="3137916" y="1168908"/>
            <a:ext cx="586740" cy="581025"/>
            <a:chOff x="3137916" y="1168908"/>
            <a:chExt cx="586740" cy="581025"/>
          </a:xfrm>
        </p:grpSpPr>
        <p:pic>
          <p:nvPicPr>
            <p:cNvPr id="39" name="object 98">
              <a:extLst>
                <a:ext uri="{FF2B5EF4-FFF2-40B4-BE49-F238E27FC236}">
                  <a16:creationId xmlns:a16="http://schemas.microsoft.com/office/drawing/2014/main" id="{CA30125D-1155-C123-5FDA-0446338B6EE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41934" y="1170849"/>
              <a:ext cx="574683" cy="570664"/>
            </a:xfrm>
            <a:prstGeom prst="rect">
              <a:avLst/>
            </a:prstGeom>
          </p:spPr>
        </p:pic>
        <p:sp>
          <p:nvSpPr>
            <p:cNvPr id="40" name="object 99">
              <a:extLst>
                <a:ext uri="{FF2B5EF4-FFF2-40B4-BE49-F238E27FC236}">
                  <a16:creationId xmlns:a16="http://schemas.microsoft.com/office/drawing/2014/main" id="{F8545F7C-4204-AEAD-1A41-D8A1A6ECB130}"/>
                </a:ext>
              </a:extLst>
            </p:cNvPr>
            <p:cNvSpPr/>
            <p:nvPr/>
          </p:nvSpPr>
          <p:spPr>
            <a:xfrm>
              <a:off x="3137916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00">
              <a:extLst>
                <a:ext uri="{FF2B5EF4-FFF2-40B4-BE49-F238E27FC236}">
                  <a16:creationId xmlns:a16="http://schemas.microsoft.com/office/drawing/2014/main" id="{74D9A562-A45C-378C-1D5B-548E79176D2B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01">
              <a:extLst>
                <a:ext uri="{FF2B5EF4-FFF2-40B4-BE49-F238E27FC236}">
                  <a16:creationId xmlns:a16="http://schemas.microsoft.com/office/drawing/2014/main" id="{033EBFF5-6184-135B-5365-CB87AB81B574}"/>
                </a:ext>
              </a:extLst>
            </p:cNvPr>
            <p:cNvSpPr/>
            <p:nvPr/>
          </p:nvSpPr>
          <p:spPr>
            <a:xfrm>
              <a:off x="3262884" y="1363980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102">
            <a:extLst>
              <a:ext uri="{FF2B5EF4-FFF2-40B4-BE49-F238E27FC236}">
                <a16:creationId xmlns:a16="http://schemas.microsoft.com/office/drawing/2014/main" id="{6ED86A31-9AD3-954B-145B-5D6F53B75748}"/>
              </a:ext>
            </a:extLst>
          </p:cNvPr>
          <p:cNvGrpSpPr/>
          <p:nvPr/>
        </p:nvGrpSpPr>
        <p:grpSpPr>
          <a:xfrm>
            <a:off x="8377428" y="1168908"/>
            <a:ext cx="586740" cy="581025"/>
            <a:chOff x="8377428" y="1168908"/>
            <a:chExt cx="586740" cy="581025"/>
          </a:xfrm>
        </p:grpSpPr>
        <p:pic>
          <p:nvPicPr>
            <p:cNvPr id="44" name="object 103">
              <a:extLst>
                <a:ext uri="{FF2B5EF4-FFF2-40B4-BE49-F238E27FC236}">
                  <a16:creationId xmlns:a16="http://schemas.microsoft.com/office/drawing/2014/main" id="{61120F1D-DB60-F49D-CB5B-C31BD859C6A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1446" y="1170849"/>
              <a:ext cx="574683" cy="570664"/>
            </a:xfrm>
            <a:prstGeom prst="rect">
              <a:avLst/>
            </a:prstGeom>
          </p:spPr>
        </p:pic>
        <p:sp>
          <p:nvSpPr>
            <p:cNvPr id="45" name="object 104">
              <a:extLst>
                <a:ext uri="{FF2B5EF4-FFF2-40B4-BE49-F238E27FC236}">
                  <a16:creationId xmlns:a16="http://schemas.microsoft.com/office/drawing/2014/main" id="{15600C16-DF5A-A2D7-8BEC-AE1097FE2EE4}"/>
                </a:ext>
              </a:extLst>
            </p:cNvPr>
            <p:cNvSpPr/>
            <p:nvPr/>
          </p:nvSpPr>
          <p:spPr>
            <a:xfrm>
              <a:off x="8377428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40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05">
              <a:extLst>
                <a:ext uri="{FF2B5EF4-FFF2-40B4-BE49-F238E27FC236}">
                  <a16:creationId xmlns:a16="http://schemas.microsoft.com/office/drawing/2014/main" id="{F49EB1A3-D2AE-0278-44B4-C48C26155553}"/>
                </a:ext>
              </a:extLst>
            </p:cNvPr>
            <p:cNvSpPr/>
            <p:nvPr/>
          </p:nvSpPr>
          <p:spPr>
            <a:xfrm>
              <a:off x="8430768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499999" y="272796"/>
                  </a:moveTo>
                  <a:lnTo>
                    <a:pt x="487324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324" y="279146"/>
                  </a:lnTo>
                  <a:lnTo>
                    <a:pt x="499999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06">
              <a:extLst>
                <a:ext uri="{FF2B5EF4-FFF2-40B4-BE49-F238E27FC236}">
                  <a16:creationId xmlns:a16="http://schemas.microsoft.com/office/drawing/2014/main" id="{0EDAB629-3C6B-89D0-A206-12C10C16138F}"/>
                </a:ext>
              </a:extLst>
            </p:cNvPr>
            <p:cNvSpPr/>
            <p:nvPr/>
          </p:nvSpPr>
          <p:spPr>
            <a:xfrm>
              <a:off x="8500872" y="1363980"/>
              <a:ext cx="318770" cy="163195"/>
            </a:xfrm>
            <a:custGeom>
              <a:avLst/>
              <a:gdLst/>
              <a:ahLst/>
              <a:cxnLst/>
              <a:rect l="l" t="t" r="r" b="b"/>
              <a:pathLst>
                <a:path w="318770" h="163194">
                  <a:moveTo>
                    <a:pt x="0" y="163068"/>
                  </a:moveTo>
                  <a:lnTo>
                    <a:pt x="52814" y="141684"/>
                  </a:lnTo>
                  <a:lnTo>
                    <a:pt x="86985" y="108881"/>
                  </a:lnTo>
                  <a:lnTo>
                    <a:pt x="108696" y="71485"/>
                  </a:lnTo>
                  <a:lnTo>
                    <a:pt x="124130" y="36321"/>
                  </a:lnTo>
                  <a:lnTo>
                    <a:pt x="139473" y="10218"/>
                  </a:lnTo>
                  <a:lnTo>
                    <a:pt x="160908" y="0"/>
                  </a:lnTo>
                  <a:lnTo>
                    <a:pt x="181949" y="10182"/>
                  </a:lnTo>
                  <a:lnTo>
                    <a:pt x="196351" y="36209"/>
                  </a:lnTo>
                  <a:lnTo>
                    <a:pt x="210661" y="71294"/>
                  </a:lnTo>
                  <a:lnTo>
                    <a:pt x="231426" y="108655"/>
                  </a:lnTo>
                  <a:lnTo>
                    <a:pt x="265195" y="141507"/>
                  </a:lnTo>
                  <a:lnTo>
                    <a:pt x="318516" y="163068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107">
            <a:extLst>
              <a:ext uri="{FF2B5EF4-FFF2-40B4-BE49-F238E27FC236}">
                <a16:creationId xmlns:a16="http://schemas.microsoft.com/office/drawing/2014/main" id="{C3C07725-C3ED-143F-E879-D736392316F4}"/>
              </a:ext>
            </a:extLst>
          </p:cNvPr>
          <p:cNvSpPr txBox="1"/>
          <p:nvPr/>
        </p:nvSpPr>
        <p:spPr>
          <a:xfrm>
            <a:off x="3325114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9" name="object 108">
            <a:extLst>
              <a:ext uri="{FF2B5EF4-FFF2-40B4-BE49-F238E27FC236}">
                <a16:creationId xmlns:a16="http://schemas.microsoft.com/office/drawing/2014/main" id="{9ECAF3DE-2067-8F05-1C24-E0829CFDDAF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15970" y="2014473"/>
            <a:ext cx="213867" cy="213867"/>
          </a:xfrm>
          <a:prstGeom prst="rect">
            <a:avLst/>
          </a:prstGeom>
        </p:spPr>
      </p:pic>
      <p:sp>
        <p:nvSpPr>
          <p:cNvPr id="50" name="object 109">
            <a:extLst>
              <a:ext uri="{FF2B5EF4-FFF2-40B4-BE49-F238E27FC236}">
                <a16:creationId xmlns:a16="http://schemas.microsoft.com/office/drawing/2014/main" id="{E4D3A79E-441E-5F85-7B6C-A36DF7CA5F32}"/>
              </a:ext>
            </a:extLst>
          </p:cNvPr>
          <p:cNvSpPr txBox="1"/>
          <p:nvPr/>
        </p:nvSpPr>
        <p:spPr>
          <a:xfrm>
            <a:off x="8561323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51" name="object 110">
            <a:extLst>
              <a:ext uri="{FF2B5EF4-FFF2-40B4-BE49-F238E27FC236}">
                <a16:creationId xmlns:a16="http://schemas.microsoft.com/office/drawing/2014/main" id="{A1D72E3E-3F29-5369-6796-3E6E8E28270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50909" y="2014473"/>
            <a:ext cx="213868" cy="213867"/>
          </a:xfrm>
          <a:prstGeom prst="rect">
            <a:avLst/>
          </a:prstGeom>
        </p:spPr>
      </p:pic>
      <p:sp>
        <p:nvSpPr>
          <p:cNvPr id="52" name="object 140">
            <a:extLst>
              <a:ext uri="{FF2B5EF4-FFF2-40B4-BE49-F238E27FC236}">
                <a16:creationId xmlns:a16="http://schemas.microsoft.com/office/drawing/2014/main" id="{3584B2BE-4A2C-3059-8676-153D6C99FF87}"/>
              </a:ext>
            </a:extLst>
          </p:cNvPr>
          <p:cNvSpPr txBox="1"/>
          <p:nvPr/>
        </p:nvSpPr>
        <p:spPr>
          <a:xfrm>
            <a:off x="5115305" y="2020061"/>
            <a:ext cx="1887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Microsoft YaHei"/>
                <a:cs typeface="Microsoft YaHei"/>
              </a:rPr>
              <a:t>Gauss</a:t>
            </a:r>
            <a:r>
              <a:rPr sz="1600" b="1" spc="-40" dirty="0">
                <a:latin typeface="Microsoft YaHei"/>
                <a:cs typeface="Microsoft YaHei"/>
              </a:rPr>
              <a:t> </a:t>
            </a:r>
            <a:r>
              <a:rPr sz="1600" b="1" spc="-10" dirty="0">
                <a:latin typeface="Microsoft YaHei"/>
                <a:cs typeface="Microsoft YaHei"/>
              </a:rPr>
              <a:t>distribution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56" name="object 146">
            <a:extLst>
              <a:ext uri="{FF2B5EF4-FFF2-40B4-BE49-F238E27FC236}">
                <a16:creationId xmlns:a16="http://schemas.microsoft.com/office/drawing/2014/main" id="{AF51D3F2-2E2B-F975-92BD-2CA301E59C94}"/>
              </a:ext>
            </a:extLst>
          </p:cNvPr>
          <p:cNvSpPr txBox="1"/>
          <p:nvPr/>
        </p:nvSpPr>
        <p:spPr>
          <a:xfrm>
            <a:off x="5943980" y="2919221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 dirty="0">
              <a:latin typeface="Microsoft YaHei"/>
              <a:cs typeface="Microsoft YaHei"/>
            </a:endParaRPr>
          </a:p>
        </p:txBody>
      </p:sp>
      <p:pic>
        <p:nvPicPr>
          <p:cNvPr id="119" name="object 111">
            <a:extLst>
              <a:ext uri="{FF2B5EF4-FFF2-40B4-BE49-F238E27FC236}">
                <a16:creationId xmlns:a16="http://schemas.microsoft.com/office/drawing/2014/main" id="{F11B37C1-0862-081A-B57E-FD995CC3A22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732" y="3515106"/>
            <a:ext cx="960119" cy="960119"/>
          </a:xfrm>
          <a:prstGeom prst="rect">
            <a:avLst/>
          </a:prstGeom>
        </p:spPr>
      </p:pic>
      <p:sp>
        <p:nvSpPr>
          <p:cNvPr id="120" name="object 112">
            <a:extLst>
              <a:ext uri="{FF2B5EF4-FFF2-40B4-BE49-F238E27FC236}">
                <a16:creationId xmlns:a16="http://schemas.microsoft.com/office/drawing/2014/main" id="{CD64E564-0809-D6C6-C73E-106856A04AB1}"/>
              </a:ext>
            </a:extLst>
          </p:cNvPr>
          <p:cNvSpPr/>
          <p:nvPr/>
        </p:nvSpPr>
        <p:spPr>
          <a:xfrm>
            <a:off x="4375086" y="3958297"/>
            <a:ext cx="156845" cy="52705"/>
          </a:xfrm>
          <a:custGeom>
            <a:avLst/>
            <a:gdLst/>
            <a:ahLst/>
            <a:cxnLst/>
            <a:rect l="l" t="t" r="r" b="b"/>
            <a:pathLst>
              <a:path w="156845" h="52704">
                <a:moveTo>
                  <a:pt x="156413" y="46139"/>
                </a:moveTo>
                <a:lnTo>
                  <a:pt x="154533" y="44272"/>
                </a:lnTo>
                <a:lnTo>
                  <a:pt x="4191" y="44272"/>
                </a:lnTo>
                <a:lnTo>
                  <a:pt x="1879" y="44272"/>
                </a:lnTo>
                <a:lnTo>
                  <a:pt x="0" y="46139"/>
                </a:lnTo>
                <a:lnTo>
                  <a:pt x="0" y="50774"/>
                </a:lnTo>
                <a:lnTo>
                  <a:pt x="1879" y="52654"/>
                </a:lnTo>
                <a:lnTo>
                  <a:pt x="154533" y="52654"/>
                </a:lnTo>
                <a:lnTo>
                  <a:pt x="156413" y="50774"/>
                </a:lnTo>
                <a:lnTo>
                  <a:pt x="156413" y="46139"/>
                </a:lnTo>
                <a:close/>
              </a:path>
              <a:path w="156845" h="52704">
                <a:moveTo>
                  <a:pt x="156413" y="1879"/>
                </a:moveTo>
                <a:lnTo>
                  <a:pt x="154533" y="0"/>
                </a:lnTo>
                <a:lnTo>
                  <a:pt x="4191" y="0"/>
                </a:lnTo>
                <a:lnTo>
                  <a:pt x="1879" y="0"/>
                </a:lnTo>
                <a:lnTo>
                  <a:pt x="0" y="1879"/>
                </a:lnTo>
                <a:lnTo>
                  <a:pt x="0" y="6502"/>
                </a:lnTo>
                <a:lnTo>
                  <a:pt x="1879" y="8369"/>
                </a:lnTo>
                <a:lnTo>
                  <a:pt x="154533" y="8369"/>
                </a:lnTo>
                <a:lnTo>
                  <a:pt x="156413" y="6502"/>
                </a:lnTo>
                <a:lnTo>
                  <a:pt x="156413" y="1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4" name="object 116">
            <a:extLst>
              <a:ext uri="{FF2B5EF4-FFF2-40B4-BE49-F238E27FC236}">
                <a16:creationId xmlns:a16="http://schemas.microsoft.com/office/drawing/2014/main" id="{CB2DF3B1-BB5D-17D5-F0B0-1100ABBEA37E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4752" y="3519676"/>
            <a:ext cx="960120" cy="960120"/>
          </a:xfrm>
          <a:prstGeom prst="rect">
            <a:avLst/>
          </a:prstGeom>
        </p:spPr>
      </p:pic>
      <p:sp>
        <p:nvSpPr>
          <p:cNvPr id="125" name="object 117">
            <a:extLst>
              <a:ext uri="{FF2B5EF4-FFF2-40B4-BE49-F238E27FC236}">
                <a16:creationId xmlns:a16="http://schemas.microsoft.com/office/drawing/2014/main" id="{8BF818CC-F712-7B39-1F0A-45A218DE26A5}"/>
              </a:ext>
            </a:extLst>
          </p:cNvPr>
          <p:cNvSpPr/>
          <p:nvPr/>
        </p:nvSpPr>
        <p:spPr>
          <a:xfrm>
            <a:off x="6339522" y="3906837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156413" y="75476"/>
                </a:moveTo>
                <a:lnTo>
                  <a:pt x="154533" y="73596"/>
                </a:lnTo>
                <a:lnTo>
                  <a:pt x="82689" y="73596"/>
                </a:lnTo>
                <a:lnTo>
                  <a:pt x="82689" y="4191"/>
                </a:lnTo>
                <a:lnTo>
                  <a:pt x="82689" y="1879"/>
                </a:lnTo>
                <a:lnTo>
                  <a:pt x="80810" y="0"/>
                </a:lnTo>
                <a:lnTo>
                  <a:pt x="76187" y="0"/>
                </a:lnTo>
                <a:lnTo>
                  <a:pt x="74307" y="1879"/>
                </a:lnTo>
                <a:lnTo>
                  <a:pt x="74307" y="73596"/>
                </a:lnTo>
                <a:lnTo>
                  <a:pt x="4191" y="73596"/>
                </a:lnTo>
                <a:lnTo>
                  <a:pt x="1879" y="73596"/>
                </a:lnTo>
                <a:lnTo>
                  <a:pt x="0" y="75476"/>
                </a:lnTo>
                <a:lnTo>
                  <a:pt x="0" y="80098"/>
                </a:lnTo>
                <a:lnTo>
                  <a:pt x="1879" y="81965"/>
                </a:lnTo>
                <a:lnTo>
                  <a:pt x="74307" y="81965"/>
                </a:lnTo>
                <a:lnTo>
                  <a:pt x="74307" y="154292"/>
                </a:lnTo>
                <a:lnTo>
                  <a:pt x="76187" y="156159"/>
                </a:lnTo>
                <a:lnTo>
                  <a:pt x="80822" y="156159"/>
                </a:lnTo>
                <a:lnTo>
                  <a:pt x="82689" y="154292"/>
                </a:lnTo>
                <a:lnTo>
                  <a:pt x="82689" y="81965"/>
                </a:lnTo>
                <a:lnTo>
                  <a:pt x="154533" y="81965"/>
                </a:lnTo>
                <a:lnTo>
                  <a:pt x="156413" y="80098"/>
                </a:lnTo>
                <a:lnTo>
                  <a:pt x="156413" y="75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6" name="object 118">
            <a:extLst>
              <a:ext uri="{FF2B5EF4-FFF2-40B4-BE49-F238E27FC236}">
                <a16:creationId xmlns:a16="http://schemas.microsoft.com/office/drawing/2014/main" id="{F50C2678-6380-7F3B-45A0-7F2DDEDC27DD}"/>
              </a:ext>
            </a:extLst>
          </p:cNvPr>
          <p:cNvGrpSpPr/>
          <p:nvPr/>
        </p:nvGrpSpPr>
        <p:grpSpPr>
          <a:xfrm>
            <a:off x="7623337" y="3526535"/>
            <a:ext cx="962025" cy="949960"/>
            <a:chOff x="7536180" y="3526535"/>
            <a:chExt cx="962025" cy="949960"/>
          </a:xfrm>
        </p:grpSpPr>
        <p:pic>
          <p:nvPicPr>
            <p:cNvPr id="127" name="object 119">
              <a:extLst>
                <a:ext uri="{FF2B5EF4-FFF2-40B4-BE49-F238E27FC236}">
                  <a16:creationId xmlns:a16="http://schemas.microsoft.com/office/drawing/2014/main" id="{D559EF98-EC0C-24E7-3E1A-5CBC869F16B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2766" y="3527517"/>
              <a:ext cx="941884" cy="935297"/>
            </a:xfrm>
            <a:prstGeom prst="rect">
              <a:avLst/>
            </a:prstGeom>
          </p:spPr>
        </p:pic>
        <p:sp>
          <p:nvSpPr>
            <p:cNvPr id="128" name="object 120">
              <a:extLst>
                <a:ext uri="{FF2B5EF4-FFF2-40B4-BE49-F238E27FC236}">
                  <a16:creationId xmlns:a16="http://schemas.microsoft.com/office/drawing/2014/main" id="{95841127-266E-3C1F-4CFE-7106E5CAFA49}"/>
                </a:ext>
              </a:extLst>
            </p:cNvPr>
            <p:cNvSpPr/>
            <p:nvPr/>
          </p:nvSpPr>
          <p:spPr>
            <a:xfrm>
              <a:off x="7536180" y="3526535"/>
              <a:ext cx="962025" cy="949960"/>
            </a:xfrm>
            <a:custGeom>
              <a:avLst/>
              <a:gdLst/>
              <a:ahLst/>
              <a:cxnLst/>
              <a:rect l="l" t="t" r="r" b="b"/>
              <a:pathLst>
                <a:path w="962025" h="949960">
                  <a:moveTo>
                    <a:pt x="961644" y="0"/>
                  </a:moveTo>
                  <a:lnTo>
                    <a:pt x="0" y="0"/>
                  </a:lnTo>
                  <a:lnTo>
                    <a:pt x="0" y="949451"/>
                  </a:lnTo>
                  <a:lnTo>
                    <a:pt x="961644" y="949451"/>
                  </a:lnTo>
                  <a:lnTo>
                    <a:pt x="961644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1">
              <a:extLst>
                <a:ext uri="{FF2B5EF4-FFF2-40B4-BE49-F238E27FC236}">
                  <a16:creationId xmlns:a16="http://schemas.microsoft.com/office/drawing/2014/main" id="{06BE493A-C29D-0B9E-10DF-02C31B0E8176}"/>
                </a:ext>
              </a:extLst>
            </p:cNvPr>
            <p:cNvSpPr/>
            <p:nvPr/>
          </p:nvSpPr>
          <p:spPr>
            <a:xfrm>
              <a:off x="7624572" y="3704843"/>
              <a:ext cx="819150" cy="554990"/>
            </a:xfrm>
            <a:custGeom>
              <a:avLst/>
              <a:gdLst/>
              <a:ahLst/>
              <a:cxnLst/>
              <a:rect l="l" t="t" r="r" b="b"/>
              <a:pathLst>
                <a:path w="819150" h="554989">
                  <a:moveTo>
                    <a:pt x="818642" y="446532"/>
                  </a:moveTo>
                  <a:lnTo>
                    <a:pt x="805942" y="440182"/>
                  </a:lnTo>
                  <a:lnTo>
                    <a:pt x="767842" y="421132"/>
                  </a:lnTo>
                  <a:lnTo>
                    <a:pt x="767842" y="440182"/>
                  </a:lnTo>
                  <a:lnTo>
                    <a:pt x="381254" y="440182"/>
                  </a:lnTo>
                  <a:lnTo>
                    <a:pt x="381254" y="50800"/>
                  </a:lnTo>
                  <a:lnTo>
                    <a:pt x="400304" y="50800"/>
                  </a:lnTo>
                  <a:lnTo>
                    <a:pt x="393954" y="38100"/>
                  </a:lnTo>
                  <a:lnTo>
                    <a:pt x="374904" y="0"/>
                  </a:lnTo>
                  <a:lnTo>
                    <a:pt x="349504" y="50800"/>
                  </a:lnTo>
                  <a:lnTo>
                    <a:pt x="368554" y="50800"/>
                  </a:lnTo>
                  <a:lnTo>
                    <a:pt x="368554" y="440182"/>
                  </a:lnTo>
                  <a:lnTo>
                    <a:pt x="0" y="440182"/>
                  </a:lnTo>
                  <a:lnTo>
                    <a:pt x="0" y="452882"/>
                  </a:lnTo>
                  <a:lnTo>
                    <a:pt x="368554" y="452882"/>
                  </a:lnTo>
                  <a:lnTo>
                    <a:pt x="368554" y="554482"/>
                  </a:lnTo>
                  <a:lnTo>
                    <a:pt x="381254" y="554482"/>
                  </a:lnTo>
                  <a:lnTo>
                    <a:pt x="381254" y="452882"/>
                  </a:lnTo>
                  <a:lnTo>
                    <a:pt x="767842" y="452882"/>
                  </a:lnTo>
                  <a:lnTo>
                    <a:pt x="767842" y="471932"/>
                  </a:lnTo>
                  <a:lnTo>
                    <a:pt x="805942" y="452882"/>
                  </a:lnTo>
                  <a:lnTo>
                    <a:pt x="818642" y="4465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22">
              <a:extLst>
                <a:ext uri="{FF2B5EF4-FFF2-40B4-BE49-F238E27FC236}">
                  <a16:creationId xmlns:a16="http://schemas.microsoft.com/office/drawing/2014/main" id="{C8A66278-9BAA-F4DB-D7B2-A112824BF6B8}"/>
                </a:ext>
              </a:extLst>
            </p:cNvPr>
            <p:cNvSpPr/>
            <p:nvPr/>
          </p:nvSpPr>
          <p:spPr>
            <a:xfrm>
              <a:off x="7740396" y="3843527"/>
              <a:ext cx="520065" cy="268605"/>
            </a:xfrm>
            <a:custGeom>
              <a:avLst/>
              <a:gdLst/>
              <a:ahLst/>
              <a:cxnLst/>
              <a:rect l="l" t="t" r="r" b="b"/>
              <a:pathLst>
                <a:path w="520065" h="268604">
                  <a:moveTo>
                    <a:pt x="0" y="268224"/>
                  </a:moveTo>
                  <a:lnTo>
                    <a:pt x="55905" y="250004"/>
                  </a:lnTo>
                  <a:lnTo>
                    <a:pt x="99417" y="223406"/>
                  </a:lnTo>
                  <a:lnTo>
                    <a:pt x="132714" y="190853"/>
                  </a:lnTo>
                  <a:lnTo>
                    <a:pt x="157973" y="154771"/>
                  </a:lnTo>
                  <a:lnTo>
                    <a:pt x="177371" y="117586"/>
                  </a:lnTo>
                  <a:lnTo>
                    <a:pt x="193084" y="81722"/>
                  </a:lnTo>
                  <a:lnTo>
                    <a:pt x="207290" y="49607"/>
                  </a:lnTo>
                  <a:lnTo>
                    <a:pt x="222166" y="23664"/>
                  </a:lnTo>
                  <a:lnTo>
                    <a:pt x="239889" y="6320"/>
                  </a:lnTo>
                  <a:lnTo>
                    <a:pt x="262635" y="0"/>
                  </a:lnTo>
                  <a:lnTo>
                    <a:pt x="285130" y="6296"/>
                  </a:lnTo>
                  <a:lnTo>
                    <a:pt x="302182" y="23579"/>
                  </a:lnTo>
                  <a:lnTo>
                    <a:pt x="316102" y="49439"/>
                  </a:lnTo>
                  <a:lnTo>
                    <a:pt x="329196" y="81466"/>
                  </a:lnTo>
                  <a:lnTo>
                    <a:pt x="343773" y="117252"/>
                  </a:lnTo>
                  <a:lnTo>
                    <a:pt x="362141" y="154387"/>
                  </a:lnTo>
                  <a:lnTo>
                    <a:pt x="386607" y="190461"/>
                  </a:lnTo>
                  <a:lnTo>
                    <a:pt x="419482" y="223064"/>
                  </a:lnTo>
                  <a:lnTo>
                    <a:pt x="463071" y="249788"/>
                  </a:lnTo>
                  <a:lnTo>
                    <a:pt x="519683" y="268224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8" name="object 141">
            <a:extLst>
              <a:ext uri="{FF2B5EF4-FFF2-40B4-BE49-F238E27FC236}">
                <a16:creationId xmlns:a16="http://schemas.microsoft.com/office/drawing/2014/main" id="{95D3CAFA-ACA5-1260-0C81-77B35A46EB9E}"/>
              </a:ext>
            </a:extLst>
          </p:cNvPr>
          <p:cNvSpPr txBox="1"/>
          <p:nvPr/>
        </p:nvSpPr>
        <p:spPr>
          <a:xfrm>
            <a:off x="6110707" y="5941872"/>
            <a:ext cx="552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1F4E79"/>
                </a:solidFill>
                <a:latin typeface="Calibri"/>
                <a:cs typeface="Calibri"/>
              </a:rPr>
              <a:t>mean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9" name="object 142">
            <a:extLst>
              <a:ext uri="{FF2B5EF4-FFF2-40B4-BE49-F238E27FC236}">
                <a16:creationId xmlns:a16="http://schemas.microsoft.com/office/drawing/2014/main" id="{F9A262BF-CBDE-C180-328A-8EDE05391067}"/>
              </a:ext>
            </a:extLst>
          </p:cNvPr>
          <p:cNvSpPr txBox="1"/>
          <p:nvPr/>
        </p:nvSpPr>
        <p:spPr>
          <a:xfrm>
            <a:off x="7146500" y="5928461"/>
            <a:ext cx="807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1F4E79"/>
                </a:solidFill>
                <a:latin typeface="Calibri"/>
                <a:cs typeface="Calibri"/>
              </a:rPr>
              <a:t>variance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50" name="object 147">
            <a:extLst>
              <a:ext uri="{FF2B5EF4-FFF2-40B4-BE49-F238E27FC236}">
                <a16:creationId xmlns:a16="http://schemas.microsoft.com/office/drawing/2014/main" id="{8D6FB43B-A7C5-DBC1-C394-27131097C61D}"/>
              </a:ext>
            </a:extLst>
          </p:cNvPr>
          <p:cNvSpPr txBox="1"/>
          <p:nvPr/>
        </p:nvSpPr>
        <p:spPr>
          <a:xfrm>
            <a:off x="3127248" y="4536947"/>
            <a:ext cx="1087120" cy="340360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3019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259"/>
              </a:spcBef>
            </a:pP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gaussian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180" name="object 177">
            <a:extLst>
              <a:ext uri="{FF2B5EF4-FFF2-40B4-BE49-F238E27FC236}">
                <a16:creationId xmlns:a16="http://schemas.microsoft.com/office/drawing/2014/main" id="{0713E055-B2F7-1051-E144-108ACD06E27C}"/>
              </a:ext>
            </a:extLst>
          </p:cNvPr>
          <p:cNvSpPr txBox="1"/>
          <p:nvPr/>
        </p:nvSpPr>
        <p:spPr>
          <a:xfrm>
            <a:off x="5501766" y="4466335"/>
            <a:ext cx="4984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signal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1" name="object 178">
            <a:extLst>
              <a:ext uri="{FF2B5EF4-FFF2-40B4-BE49-F238E27FC236}">
                <a16:creationId xmlns:a16="http://schemas.microsoft.com/office/drawing/2014/main" id="{2812D623-9035-CB60-0773-C20D14A34509}"/>
              </a:ext>
            </a:extLst>
          </p:cNvPr>
          <p:cNvSpPr txBox="1"/>
          <p:nvPr/>
        </p:nvSpPr>
        <p:spPr>
          <a:xfrm>
            <a:off x="7767319" y="4466335"/>
            <a:ext cx="4667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noise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4" name="object 182">
            <a:extLst>
              <a:ext uri="{FF2B5EF4-FFF2-40B4-BE49-F238E27FC236}">
                <a16:creationId xmlns:a16="http://schemas.microsoft.com/office/drawing/2014/main" id="{50B0C05A-F032-F06F-5126-D200A2D59012}"/>
              </a:ext>
            </a:extLst>
          </p:cNvPr>
          <p:cNvSpPr txBox="1">
            <a:spLocks/>
          </p:cNvSpPr>
          <p:nvPr/>
        </p:nvSpPr>
        <p:spPr>
          <a:xfrm>
            <a:off x="11062716" y="6454537"/>
            <a:ext cx="250825" cy="186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745">
              <a:lnSpc>
                <a:spcPts val="1310"/>
              </a:lnSpc>
            </a:pPr>
            <a:endParaRPr lang="en-US" altLang="zh-CN" spc="-50" dirty="0"/>
          </a:p>
        </p:txBody>
      </p:sp>
      <p:pic>
        <p:nvPicPr>
          <p:cNvPr id="196" name="object 79">
            <a:extLst>
              <a:ext uri="{FF2B5EF4-FFF2-40B4-BE49-F238E27FC236}">
                <a16:creationId xmlns:a16="http://schemas.microsoft.com/office/drawing/2014/main" id="{786F0F55-1186-FD3C-5060-B6C6DE81C784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5822" y="1466816"/>
            <a:ext cx="960119" cy="960119"/>
          </a:xfrm>
          <a:prstGeom prst="rect">
            <a:avLst/>
          </a:prstGeom>
        </p:spPr>
      </p:pic>
      <p:pic>
        <p:nvPicPr>
          <p:cNvPr id="187" name="object 79">
            <a:extLst>
              <a:ext uri="{FF2B5EF4-FFF2-40B4-BE49-F238E27FC236}">
                <a16:creationId xmlns:a16="http://schemas.microsoft.com/office/drawing/2014/main" id="{CD07E8C8-1DD5-C4E8-390B-9F7FEFDF8B82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4365" y="1456181"/>
            <a:ext cx="960119" cy="960119"/>
          </a:xfrm>
          <a:prstGeom prst="rect">
            <a:avLst/>
          </a:prstGeom>
        </p:spPr>
      </p:pic>
      <p:grpSp>
        <p:nvGrpSpPr>
          <p:cNvPr id="198" name="object 97">
            <a:extLst>
              <a:ext uri="{FF2B5EF4-FFF2-40B4-BE49-F238E27FC236}">
                <a16:creationId xmlns:a16="http://schemas.microsoft.com/office/drawing/2014/main" id="{B634D298-DD39-2ACF-C0D2-A28F49372A32}"/>
              </a:ext>
            </a:extLst>
          </p:cNvPr>
          <p:cNvGrpSpPr/>
          <p:nvPr/>
        </p:nvGrpSpPr>
        <p:grpSpPr>
          <a:xfrm>
            <a:off x="5819323" y="2312454"/>
            <a:ext cx="417600" cy="419305"/>
            <a:chOff x="3121440" y="1179020"/>
            <a:chExt cx="586740" cy="588469"/>
          </a:xfrm>
        </p:grpSpPr>
        <p:pic>
          <p:nvPicPr>
            <p:cNvPr id="199" name="object 98">
              <a:extLst>
                <a:ext uri="{FF2B5EF4-FFF2-40B4-BE49-F238E27FC236}">
                  <a16:creationId xmlns:a16="http://schemas.microsoft.com/office/drawing/2014/main" id="{D33436E1-6316-EEF9-968B-3DAEB003269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5356" y="1179020"/>
              <a:ext cx="574682" cy="570662"/>
            </a:xfrm>
            <a:prstGeom prst="rect">
              <a:avLst/>
            </a:prstGeom>
          </p:spPr>
        </p:pic>
        <p:sp>
          <p:nvSpPr>
            <p:cNvPr id="200" name="object 99">
              <a:extLst>
                <a:ext uri="{FF2B5EF4-FFF2-40B4-BE49-F238E27FC236}">
                  <a16:creationId xmlns:a16="http://schemas.microsoft.com/office/drawing/2014/main" id="{3A8D7C18-09F6-4A31-215C-A5DB87C6207A}"/>
                </a:ext>
              </a:extLst>
            </p:cNvPr>
            <p:cNvSpPr/>
            <p:nvPr/>
          </p:nvSpPr>
          <p:spPr>
            <a:xfrm>
              <a:off x="3121440" y="1186465"/>
              <a:ext cx="586740" cy="581024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100">
              <a:extLst>
                <a:ext uri="{FF2B5EF4-FFF2-40B4-BE49-F238E27FC236}">
                  <a16:creationId xmlns:a16="http://schemas.microsoft.com/office/drawing/2014/main" id="{36652508-E1A8-66CE-7EF2-C8D572E11241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101">
              <a:extLst>
                <a:ext uri="{FF2B5EF4-FFF2-40B4-BE49-F238E27FC236}">
                  <a16:creationId xmlns:a16="http://schemas.microsoft.com/office/drawing/2014/main" id="{AAB7C6CB-C9C9-08E5-D21F-A4E6F5BFC086}"/>
                </a:ext>
              </a:extLst>
            </p:cNvPr>
            <p:cNvSpPr/>
            <p:nvPr/>
          </p:nvSpPr>
          <p:spPr>
            <a:xfrm>
              <a:off x="3262883" y="1363979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B835BD14-289B-DE52-1A31-9BD31FF5878E}"/>
                  </a:ext>
                </a:extLst>
              </p:cNvPr>
              <p:cNvSpPr txBox="1"/>
              <p:nvPr/>
            </p:nvSpPr>
            <p:spPr>
              <a:xfrm>
                <a:off x="2335034" y="2399964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B835BD14-289B-DE52-1A31-9BD31FF58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034" y="2399964"/>
                <a:ext cx="291042" cy="276999"/>
              </a:xfrm>
              <a:prstGeom prst="rect">
                <a:avLst/>
              </a:prstGeom>
              <a:blipFill>
                <a:blip r:embed="rId9"/>
                <a:stretch>
                  <a:fillRect l="-10417" r="-6250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文本框 209">
                <a:extLst>
                  <a:ext uri="{FF2B5EF4-FFF2-40B4-BE49-F238E27FC236}">
                    <a16:creationId xmlns:a16="http://schemas.microsoft.com/office/drawing/2014/main" id="{D6D6AB65-7D49-8769-7F22-605AF100DA39}"/>
                  </a:ext>
                </a:extLst>
              </p:cNvPr>
              <p:cNvSpPr txBox="1"/>
              <p:nvPr/>
            </p:nvSpPr>
            <p:spPr>
              <a:xfrm>
                <a:off x="4270595" y="2399964"/>
                <a:ext cx="4208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0" name="文本框 209">
                <a:extLst>
                  <a:ext uri="{FF2B5EF4-FFF2-40B4-BE49-F238E27FC236}">
                    <a16:creationId xmlns:a16="http://schemas.microsoft.com/office/drawing/2014/main" id="{D6D6AB65-7D49-8769-7F22-605AF100D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595" y="2399964"/>
                <a:ext cx="420884" cy="276999"/>
              </a:xfrm>
              <a:prstGeom prst="rect">
                <a:avLst/>
              </a:prstGeom>
              <a:blipFill>
                <a:blip r:embed="rId10"/>
                <a:stretch>
                  <a:fillRect l="-7246" r="-2899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CAD10B9D-7E59-9ECB-7995-37CF54157603}"/>
                  </a:ext>
                </a:extLst>
              </p:cNvPr>
              <p:cNvSpPr txBox="1"/>
              <p:nvPr/>
            </p:nvSpPr>
            <p:spPr>
              <a:xfrm>
                <a:off x="7550360" y="2348755"/>
                <a:ext cx="271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CAD10B9D-7E59-9ECB-7995-37CF54157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360" y="2348755"/>
                <a:ext cx="271485" cy="276999"/>
              </a:xfrm>
              <a:prstGeom prst="rect">
                <a:avLst/>
              </a:prstGeom>
              <a:blipFill>
                <a:blip r:embed="rId11"/>
                <a:stretch>
                  <a:fillRect l="-11364" r="-454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2D0FD732-1BFC-08C3-5B72-B54103B25E5E}"/>
                  </a:ext>
                </a:extLst>
              </p:cNvPr>
              <p:cNvSpPr txBox="1"/>
              <p:nvPr/>
            </p:nvSpPr>
            <p:spPr>
              <a:xfrm>
                <a:off x="9602006" y="2399964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2D0FD732-1BFC-08C3-5B72-B54103B25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006" y="2399964"/>
                <a:ext cx="310726" cy="276999"/>
              </a:xfrm>
              <a:prstGeom prst="rect">
                <a:avLst/>
              </a:prstGeom>
              <a:blipFill>
                <a:blip r:embed="rId12"/>
                <a:stretch>
                  <a:fillRect l="-9804" r="-3922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07914B10-FD49-48A0-4095-CCA3768BE901}"/>
                  </a:ext>
                </a:extLst>
              </p:cNvPr>
              <p:cNvSpPr txBox="1"/>
              <p:nvPr/>
            </p:nvSpPr>
            <p:spPr>
              <a:xfrm>
                <a:off x="5487468" y="1484100"/>
                <a:ext cx="12170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07914B10-FD49-48A0-4095-CCA3768B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68" y="1484100"/>
                <a:ext cx="1217064" cy="307777"/>
              </a:xfrm>
              <a:prstGeom prst="rect">
                <a:avLst/>
              </a:prstGeom>
              <a:blipFill>
                <a:blip r:embed="rId13"/>
                <a:stretch>
                  <a:fillRect l="-4000" t="-1961" r="-7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椭圆 213">
            <a:extLst>
              <a:ext uri="{FF2B5EF4-FFF2-40B4-BE49-F238E27FC236}">
                <a16:creationId xmlns:a16="http://schemas.microsoft.com/office/drawing/2014/main" id="{3CEE3868-10FE-430A-DA57-4CAD37B2B7BE}"/>
              </a:ext>
            </a:extLst>
          </p:cNvPr>
          <p:cNvSpPr/>
          <p:nvPr/>
        </p:nvSpPr>
        <p:spPr>
          <a:xfrm>
            <a:off x="5943980" y="2982023"/>
            <a:ext cx="195580" cy="195580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箭头: 下 214">
            <a:extLst>
              <a:ext uri="{FF2B5EF4-FFF2-40B4-BE49-F238E27FC236}">
                <a16:creationId xmlns:a16="http://schemas.microsoft.com/office/drawing/2014/main" id="{9D83E783-C17F-C224-16A7-B943D987356A}"/>
              </a:ext>
            </a:extLst>
          </p:cNvPr>
          <p:cNvSpPr/>
          <p:nvPr/>
        </p:nvSpPr>
        <p:spPr>
          <a:xfrm>
            <a:off x="6013484" y="2720590"/>
            <a:ext cx="71838" cy="262157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箭头: 下 215">
            <a:extLst>
              <a:ext uri="{FF2B5EF4-FFF2-40B4-BE49-F238E27FC236}">
                <a16:creationId xmlns:a16="http://schemas.microsoft.com/office/drawing/2014/main" id="{ECBBCF7F-E2DC-4C3B-B1C1-F45519316B5E}"/>
              </a:ext>
            </a:extLst>
          </p:cNvPr>
          <p:cNvSpPr/>
          <p:nvPr/>
        </p:nvSpPr>
        <p:spPr>
          <a:xfrm rot="16200000" flipH="1">
            <a:off x="5158210" y="2355195"/>
            <a:ext cx="76048" cy="1476109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9DBB62EA-B1F9-2985-118A-59D551F763A8}"/>
              </a:ext>
            </a:extLst>
          </p:cNvPr>
          <p:cNvSpPr/>
          <p:nvPr/>
        </p:nvSpPr>
        <p:spPr>
          <a:xfrm>
            <a:off x="4458177" y="2690507"/>
            <a:ext cx="45719" cy="418782"/>
          </a:xfrm>
          <a:prstGeom prst="rect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CBAC61A3-BF9C-1BD5-2AD2-A3F1C2004EE9}"/>
                  </a:ext>
                </a:extLst>
              </p:cNvPr>
              <p:cNvSpPr txBox="1"/>
              <p:nvPr/>
            </p:nvSpPr>
            <p:spPr>
              <a:xfrm>
                <a:off x="4622049" y="3749260"/>
                <a:ext cx="540789" cy="339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CBAC61A3-BF9C-1BD5-2AD2-A3F1C2004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049" y="3749260"/>
                <a:ext cx="540789" cy="339837"/>
              </a:xfrm>
              <a:prstGeom prst="rect">
                <a:avLst/>
              </a:prstGeom>
              <a:blipFill>
                <a:blip r:embed="rId14"/>
                <a:stretch>
                  <a:fillRect r="-224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箭头: 下 220">
            <a:extLst>
              <a:ext uri="{FF2B5EF4-FFF2-40B4-BE49-F238E27FC236}">
                <a16:creationId xmlns:a16="http://schemas.microsoft.com/office/drawing/2014/main" id="{048B3772-CECC-B273-E9DD-D41FBB903606}"/>
              </a:ext>
            </a:extLst>
          </p:cNvPr>
          <p:cNvSpPr/>
          <p:nvPr/>
        </p:nvSpPr>
        <p:spPr>
          <a:xfrm rot="10800000">
            <a:off x="7636680" y="2625754"/>
            <a:ext cx="71838" cy="487816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5A4519C6-A3AB-F243-9292-10BD90BCA1B9}"/>
              </a:ext>
            </a:extLst>
          </p:cNvPr>
          <p:cNvSpPr/>
          <p:nvPr/>
        </p:nvSpPr>
        <p:spPr>
          <a:xfrm>
            <a:off x="6149251" y="3070499"/>
            <a:ext cx="1532132" cy="45719"/>
          </a:xfrm>
          <a:prstGeom prst="rect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B2E38161-5C00-9186-41E9-39F59B05F39B}"/>
                  </a:ext>
                </a:extLst>
              </p:cNvPr>
              <p:cNvSpPr txBox="1"/>
              <p:nvPr/>
            </p:nvSpPr>
            <p:spPr>
              <a:xfrm>
                <a:off x="6231127" y="2321561"/>
                <a:ext cx="86357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B2E38161-5C00-9186-41E9-39F59B05F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127" y="2321561"/>
                <a:ext cx="863570" cy="335413"/>
              </a:xfrm>
              <a:prstGeom prst="rect">
                <a:avLst/>
              </a:prstGeom>
              <a:blipFill>
                <a:blip r:embed="rId15"/>
                <a:stretch>
                  <a:fillRect r="-704" b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038B0F17-AD52-97B5-57FC-367B737EAAD1}"/>
                  </a:ext>
                </a:extLst>
              </p:cNvPr>
              <p:cNvSpPr txBox="1"/>
              <p:nvPr/>
            </p:nvSpPr>
            <p:spPr>
              <a:xfrm>
                <a:off x="6514293" y="3749260"/>
                <a:ext cx="1055930" cy="409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038B0F17-AD52-97B5-57FC-367B737EA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293" y="3749260"/>
                <a:ext cx="1055930" cy="40998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矩形: 圆角 226">
            <a:extLst>
              <a:ext uri="{FF2B5EF4-FFF2-40B4-BE49-F238E27FC236}">
                <a16:creationId xmlns:a16="http://schemas.microsoft.com/office/drawing/2014/main" id="{DC8CEF31-7856-0F13-62F2-C953B44E2FAC}"/>
              </a:ext>
            </a:extLst>
          </p:cNvPr>
          <p:cNvSpPr/>
          <p:nvPr/>
        </p:nvSpPr>
        <p:spPr>
          <a:xfrm>
            <a:off x="509727" y="3468880"/>
            <a:ext cx="2274570" cy="2573274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4E6A897D-24A7-0C34-E2DA-91E18D5D3516}"/>
                  </a:ext>
                </a:extLst>
              </p:cNvPr>
              <p:cNvSpPr txBox="1"/>
              <p:nvPr/>
            </p:nvSpPr>
            <p:spPr>
              <a:xfrm>
                <a:off x="890024" y="3749260"/>
                <a:ext cx="17360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4E6A897D-24A7-0C34-E2DA-91E18D5D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24" y="3749260"/>
                <a:ext cx="1736052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文本框 228">
                <a:extLst>
                  <a:ext uri="{FF2B5EF4-FFF2-40B4-BE49-F238E27FC236}">
                    <a16:creationId xmlns:a16="http://schemas.microsoft.com/office/drawing/2014/main" id="{4F38D11A-3D3D-22A5-1770-ED287407FB3D}"/>
                  </a:ext>
                </a:extLst>
              </p:cNvPr>
              <p:cNvSpPr txBox="1"/>
              <p:nvPr/>
            </p:nvSpPr>
            <p:spPr>
              <a:xfrm>
                <a:off x="876899" y="4258154"/>
                <a:ext cx="1736052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m:rPr>
                              <m:nor/>
                            </m:rPr>
                            <a:rPr lang="zh-CN" altLang="en-US" dirty="0"/>
                            <m:t> 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9" name="文本框 228">
                <a:extLst>
                  <a:ext uri="{FF2B5EF4-FFF2-40B4-BE49-F238E27FC236}">
                    <a16:creationId xmlns:a16="http://schemas.microsoft.com/office/drawing/2014/main" id="{4F38D11A-3D3D-22A5-1770-ED287407F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99" y="4258154"/>
                <a:ext cx="1736052" cy="4744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CFE7D05A-C46A-E3F0-FF09-807B3A298C3D}"/>
                  </a:ext>
                </a:extLst>
              </p:cNvPr>
              <p:cNvSpPr txBox="1"/>
              <p:nvPr/>
            </p:nvSpPr>
            <p:spPr>
              <a:xfrm>
                <a:off x="387506" y="4872141"/>
                <a:ext cx="2519011" cy="394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CFE7D05A-C46A-E3F0-FF09-807B3A298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06" y="4872141"/>
                <a:ext cx="2519011" cy="394082"/>
              </a:xfrm>
              <a:prstGeom prst="rect">
                <a:avLst/>
              </a:prstGeom>
              <a:blipFill>
                <a:blip r:embed="rId1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EB4AA3AB-A6F3-9E76-C996-95240D377A03}"/>
                  </a:ext>
                </a:extLst>
              </p:cNvPr>
              <p:cNvSpPr txBox="1"/>
              <p:nvPr/>
            </p:nvSpPr>
            <p:spPr>
              <a:xfrm>
                <a:off x="1141595" y="5373239"/>
                <a:ext cx="11095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EB4AA3AB-A6F3-9E76-C996-95240D377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595" y="5373239"/>
                <a:ext cx="1109599" cy="276999"/>
              </a:xfrm>
              <a:prstGeom prst="rect">
                <a:avLst/>
              </a:prstGeom>
              <a:blipFill>
                <a:blip r:embed="rId20"/>
                <a:stretch>
                  <a:fillRect l="-2198" t="-2174" r="-6593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4B1F8205-C614-B711-2D7E-33E25A9B0705}"/>
                  </a:ext>
                </a:extLst>
              </p:cNvPr>
              <p:cNvSpPr txBox="1"/>
              <p:nvPr/>
            </p:nvSpPr>
            <p:spPr>
              <a:xfrm>
                <a:off x="4622049" y="2713395"/>
                <a:ext cx="540789" cy="339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4B1F8205-C614-B711-2D7E-33E25A9B0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049" y="2713395"/>
                <a:ext cx="540789" cy="339837"/>
              </a:xfrm>
              <a:prstGeom prst="rect">
                <a:avLst/>
              </a:prstGeom>
              <a:blipFill>
                <a:blip r:embed="rId21"/>
                <a:stretch>
                  <a:fillRect r="-224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7CCB6438-E54D-2539-AD8C-AF77AE4D3DE6}"/>
                  </a:ext>
                </a:extLst>
              </p:cNvPr>
              <p:cNvSpPr txBox="1"/>
              <p:nvPr/>
            </p:nvSpPr>
            <p:spPr>
              <a:xfrm>
                <a:off x="4176146" y="4881566"/>
                <a:ext cx="3819187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7CCB6438-E54D-2539-AD8C-AF77AE4D3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146" y="4881566"/>
                <a:ext cx="3819187" cy="44723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31B6663E-99C1-E2E4-880E-368E3BA57ADE}"/>
                  </a:ext>
                </a:extLst>
              </p:cNvPr>
              <p:cNvSpPr txBox="1"/>
              <p:nvPr/>
            </p:nvSpPr>
            <p:spPr>
              <a:xfrm>
                <a:off x="3237643" y="5519113"/>
                <a:ext cx="5226303" cy="370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31B6663E-99C1-E2E4-880E-368E3BA57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643" y="5519113"/>
                <a:ext cx="5226303" cy="370743"/>
              </a:xfrm>
              <a:prstGeom prst="rect">
                <a:avLst/>
              </a:prstGeom>
              <a:blipFill>
                <a:blip r:embed="rId23"/>
                <a:stretch>
                  <a:fillRect l="-817" r="-1517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4" name="图片 243">
            <a:extLst>
              <a:ext uri="{FF2B5EF4-FFF2-40B4-BE49-F238E27FC236}">
                <a16:creationId xmlns:a16="http://schemas.microsoft.com/office/drawing/2014/main" id="{558BD2D4-4A49-DDFC-7C60-5EE8E279D8B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78200" y="2735964"/>
            <a:ext cx="2721369" cy="362849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A8F2C52-8BC0-9F68-2563-094ADDB1CBD2}"/>
              </a:ext>
            </a:extLst>
          </p:cNvPr>
          <p:cNvSpPr txBox="1"/>
          <p:nvPr/>
        </p:nvSpPr>
        <p:spPr>
          <a:xfrm>
            <a:off x="615476" y="3154374"/>
            <a:ext cx="21688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</a:rPr>
              <a:t>The reparameterization trick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0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20" grpId="0" animBg="1"/>
      <p:bldP spid="125" grpId="0" animBg="1"/>
      <p:bldP spid="150" grpId="0" animBg="1"/>
      <p:bldP spid="180" grpId="0"/>
      <p:bldP spid="181" grpId="0"/>
      <p:bldP spid="214" grpId="0" animBg="1"/>
      <p:bldP spid="215" grpId="0" animBg="1"/>
      <p:bldP spid="216" grpId="0" animBg="1"/>
      <p:bldP spid="219" grpId="0" animBg="1"/>
      <p:bldP spid="220" grpId="0"/>
      <p:bldP spid="221" grpId="0" animBg="1"/>
      <p:bldP spid="222" grpId="0" animBg="1"/>
      <p:bldP spid="223" grpId="0"/>
      <p:bldP spid="224" grpId="0"/>
      <p:bldP spid="227" grpId="0" animBg="1"/>
      <p:bldP spid="228" grpId="0"/>
      <p:bldP spid="229" grpId="0"/>
      <p:bldP spid="230" grpId="0"/>
      <p:bldP spid="231" grpId="0"/>
      <p:bldP spid="232" grpId="0"/>
      <p:bldP spid="239" grpId="0"/>
      <p:bldP spid="240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B8DE-24D6-33EA-7ECA-C16175A1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Calibri"/>
                <a:cs typeface="Calibri"/>
              </a:rPr>
              <a:t>Forward</a:t>
            </a:r>
            <a:r>
              <a:rPr lang="en-US" altLang="zh-CN" b="1" spc="-125" dirty="0">
                <a:latin typeface="Calibri"/>
                <a:cs typeface="Calibri"/>
              </a:rPr>
              <a:t> </a:t>
            </a:r>
            <a:r>
              <a:rPr lang="en-US" altLang="zh-CN" dirty="0"/>
              <a:t>Diffusion</a:t>
            </a:r>
            <a:r>
              <a:rPr lang="en-US" altLang="zh-CN" spc="-150" dirty="0"/>
              <a:t> </a:t>
            </a:r>
            <a:r>
              <a:rPr lang="en-US" altLang="zh-CN" spc="-10" dirty="0"/>
              <a:t>Process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32D2F7-5296-C1BC-3A63-6E7CA8E52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879857-BB81-D827-6DA0-03D68AC3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9D2D14-F9C4-280D-4478-5CF040407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171" name="object 60">
            <a:extLst>
              <a:ext uri="{FF2B5EF4-FFF2-40B4-BE49-F238E27FC236}">
                <a16:creationId xmlns:a16="http://schemas.microsoft.com/office/drawing/2014/main" id="{697F517D-D3CD-6F0B-E662-010BB0C670CD}"/>
              </a:ext>
            </a:extLst>
          </p:cNvPr>
          <p:cNvGrpSpPr/>
          <p:nvPr/>
        </p:nvGrpSpPr>
        <p:grpSpPr>
          <a:xfrm>
            <a:off x="7604759" y="3567684"/>
            <a:ext cx="4220210" cy="2415540"/>
            <a:chOff x="7604759" y="3567684"/>
            <a:chExt cx="4220210" cy="2415540"/>
          </a:xfrm>
        </p:grpSpPr>
        <p:sp>
          <p:nvSpPr>
            <p:cNvPr id="172" name="object 61">
              <a:extLst>
                <a:ext uri="{FF2B5EF4-FFF2-40B4-BE49-F238E27FC236}">
                  <a16:creationId xmlns:a16="http://schemas.microsoft.com/office/drawing/2014/main" id="{DC83D5BF-9D8B-806D-DE18-06B633A1C147}"/>
                </a:ext>
              </a:extLst>
            </p:cNvPr>
            <p:cNvSpPr/>
            <p:nvPr/>
          </p:nvSpPr>
          <p:spPr>
            <a:xfrm>
              <a:off x="7604759" y="3567684"/>
              <a:ext cx="4220210" cy="2415540"/>
            </a:xfrm>
            <a:custGeom>
              <a:avLst/>
              <a:gdLst/>
              <a:ahLst/>
              <a:cxnLst/>
              <a:rect l="l" t="t" r="r" b="b"/>
              <a:pathLst>
                <a:path w="4220209" h="2415540">
                  <a:moveTo>
                    <a:pt x="4030345" y="0"/>
                  </a:moveTo>
                  <a:lnTo>
                    <a:pt x="189611" y="0"/>
                  </a:lnTo>
                  <a:lnTo>
                    <a:pt x="139185" y="6769"/>
                  </a:lnTo>
                  <a:lnTo>
                    <a:pt x="93885" y="25875"/>
                  </a:lnTo>
                  <a:lnTo>
                    <a:pt x="55514" y="55514"/>
                  </a:lnTo>
                  <a:lnTo>
                    <a:pt x="25875" y="93885"/>
                  </a:lnTo>
                  <a:lnTo>
                    <a:pt x="6769" y="139185"/>
                  </a:lnTo>
                  <a:lnTo>
                    <a:pt x="0" y="189610"/>
                  </a:lnTo>
                  <a:lnTo>
                    <a:pt x="0" y="2225916"/>
                  </a:lnTo>
                  <a:lnTo>
                    <a:pt x="6769" y="2276325"/>
                  </a:lnTo>
                  <a:lnTo>
                    <a:pt x="25875" y="2321622"/>
                  </a:lnTo>
                  <a:lnTo>
                    <a:pt x="55514" y="2359999"/>
                  </a:lnTo>
                  <a:lnTo>
                    <a:pt x="93885" y="2389650"/>
                  </a:lnTo>
                  <a:lnTo>
                    <a:pt x="139185" y="2408766"/>
                  </a:lnTo>
                  <a:lnTo>
                    <a:pt x="189611" y="2415540"/>
                  </a:lnTo>
                  <a:lnTo>
                    <a:pt x="4030345" y="2415540"/>
                  </a:lnTo>
                  <a:lnTo>
                    <a:pt x="4080770" y="2408766"/>
                  </a:lnTo>
                  <a:lnTo>
                    <a:pt x="4126070" y="2389650"/>
                  </a:lnTo>
                  <a:lnTo>
                    <a:pt x="4164441" y="2359999"/>
                  </a:lnTo>
                  <a:lnTo>
                    <a:pt x="4194080" y="2321622"/>
                  </a:lnTo>
                  <a:lnTo>
                    <a:pt x="4213186" y="2276325"/>
                  </a:lnTo>
                  <a:lnTo>
                    <a:pt x="4219956" y="2225916"/>
                  </a:lnTo>
                  <a:lnTo>
                    <a:pt x="4219956" y="189610"/>
                  </a:lnTo>
                  <a:lnTo>
                    <a:pt x="4213186" y="139185"/>
                  </a:lnTo>
                  <a:lnTo>
                    <a:pt x="4194080" y="93885"/>
                  </a:lnTo>
                  <a:lnTo>
                    <a:pt x="4164441" y="55514"/>
                  </a:lnTo>
                  <a:lnTo>
                    <a:pt x="4126070" y="25875"/>
                  </a:lnTo>
                  <a:lnTo>
                    <a:pt x="4080770" y="6769"/>
                  </a:lnTo>
                  <a:lnTo>
                    <a:pt x="4030345" y="0"/>
                  </a:lnTo>
                  <a:close/>
                </a:path>
              </a:pathLst>
            </a:custGeom>
            <a:solidFill>
              <a:srgbClr val="1F4E79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3" name="object 62">
              <a:extLst>
                <a:ext uri="{FF2B5EF4-FFF2-40B4-BE49-F238E27FC236}">
                  <a16:creationId xmlns:a16="http://schemas.microsoft.com/office/drawing/2014/main" id="{75CC50D7-A4C2-244D-C2AA-0E1905FF2691}"/>
                </a:ext>
              </a:extLst>
            </p:cNvPr>
            <p:cNvSpPr/>
            <p:nvPr/>
          </p:nvSpPr>
          <p:spPr>
            <a:xfrm>
              <a:off x="7604759" y="3567684"/>
              <a:ext cx="4220210" cy="2415540"/>
            </a:xfrm>
            <a:custGeom>
              <a:avLst/>
              <a:gdLst/>
              <a:ahLst/>
              <a:cxnLst/>
              <a:rect l="l" t="t" r="r" b="b"/>
              <a:pathLst>
                <a:path w="4220209" h="2415540">
                  <a:moveTo>
                    <a:pt x="0" y="189610"/>
                  </a:moveTo>
                  <a:lnTo>
                    <a:pt x="6769" y="139185"/>
                  </a:lnTo>
                  <a:lnTo>
                    <a:pt x="25875" y="93885"/>
                  </a:lnTo>
                  <a:lnTo>
                    <a:pt x="55514" y="55514"/>
                  </a:lnTo>
                  <a:lnTo>
                    <a:pt x="93885" y="25875"/>
                  </a:lnTo>
                  <a:lnTo>
                    <a:pt x="139185" y="6769"/>
                  </a:lnTo>
                  <a:lnTo>
                    <a:pt x="189611" y="0"/>
                  </a:lnTo>
                  <a:lnTo>
                    <a:pt x="4030345" y="0"/>
                  </a:lnTo>
                  <a:lnTo>
                    <a:pt x="4080770" y="6769"/>
                  </a:lnTo>
                  <a:lnTo>
                    <a:pt x="4126070" y="25875"/>
                  </a:lnTo>
                  <a:lnTo>
                    <a:pt x="4164441" y="55514"/>
                  </a:lnTo>
                  <a:lnTo>
                    <a:pt x="4194080" y="93885"/>
                  </a:lnTo>
                  <a:lnTo>
                    <a:pt x="4213186" y="139185"/>
                  </a:lnTo>
                  <a:lnTo>
                    <a:pt x="4219956" y="189610"/>
                  </a:lnTo>
                  <a:lnTo>
                    <a:pt x="4219956" y="2225916"/>
                  </a:lnTo>
                  <a:lnTo>
                    <a:pt x="4213186" y="2276325"/>
                  </a:lnTo>
                  <a:lnTo>
                    <a:pt x="4194080" y="2321622"/>
                  </a:lnTo>
                  <a:lnTo>
                    <a:pt x="4164441" y="2359999"/>
                  </a:lnTo>
                  <a:lnTo>
                    <a:pt x="4126070" y="2389650"/>
                  </a:lnTo>
                  <a:lnTo>
                    <a:pt x="4080770" y="2408766"/>
                  </a:lnTo>
                  <a:lnTo>
                    <a:pt x="4030345" y="2415540"/>
                  </a:lnTo>
                  <a:lnTo>
                    <a:pt x="189611" y="2415540"/>
                  </a:lnTo>
                  <a:lnTo>
                    <a:pt x="139185" y="2408766"/>
                  </a:lnTo>
                  <a:lnTo>
                    <a:pt x="93885" y="2389650"/>
                  </a:lnTo>
                  <a:lnTo>
                    <a:pt x="55514" y="2359999"/>
                  </a:lnTo>
                  <a:lnTo>
                    <a:pt x="25875" y="2321622"/>
                  </a:lnTo>
                  <a:lnTo>
                    <a:pt x="6769" y="2276325"/>
                  </a:lnTo>
                  <a:lnTo>
                    <a:pt x="0" y="2225916"/>
                  </a:lnTo>
                  <a:lnTo>
                    <a:pt x="0" y="189610"/>
                  </a:lnTo>
                  <a:close/>
                </a:path>
              </a:pathLst>
            </a:custGeom>
            <a:ln w="12700">
              <a:solidFill>
                <a:srgbClr val="2D75B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4" name="object 63">
              <a:extLst>
                <a:ext uri="{FF2B5EF4-FFF2-40B4-BE49-F238E27FC236}">
                  <a16:creationId xmlns:a16="http://schemas.microsoft.com/office/drawing/2014/main" id="{DC29713E-652D-416B-1DB9-A2E60D1B7CA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7030" y="4968218"/>
              <a:ext cx="230826" cy="170654"/>
            </a:xfrm>
            <a:prstGeom prst="rect">
              <a:avLst/>
            </a:prstGeom>
          </p:spPr>
        </p:pic>
        <p:pic>
          <p:nvPicPr>
            <p:cNvPr id="175" name="object 64">
              <a:extLst>
                <a:ext uri="{FF2B5EF4-FFF2-40B4-BE49-F238E27FC236}">
                  <a16:creationId xmlns:a16="http://schemas.microsoft.com/office/drawing/2014/main" id="{4986DF2D-5F5F-C6FA-A0D1-94DBB3176E07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45267" y="3848100"/>
              <a:ext cx="966216" cy="966216"/>
            </a:xfrm>
            <a:prstGeom prst="rect">
              <a:avLst/>
            </a:prstGeom>
          </p:spPr>
        </p:pic>
        <p:pic>
          <p:nvPicPr>
            <p:cNvPr id="176" name="object 65">
              <a:extLst>
                <a:ext uri="{FF2B5EF4-FFF2-40B4-BE49-F238E27FC236}">
                  <a16:creationId xmlns:a16="http://schemas.microsoft.com/office/drawing/2014/main" id="{433992DD-586F-29CA-4DFC-477C0C944BF9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0465" y="3848100"/>
              <a:ext cx="966216" cy="966216"/>
            </a:xfrm>
            <a:prstGeom prst="rect">
              <a:avLst/>
            </a:prstGeom>
          </p:spPr>
        </p:pic>
        <p:sp>
          <p:nvSpPr>
            <p:cNvPr id="177" name="object 66">
              <a:extLst>
                <a:ext uri="{FF2B5EF4-FFF2-40B4-BE49-F238E27FC236}">
                  <a16:creationId xmlns:a16="http://schemas.microsoft.com/office/drawing/2014/main" id="{0256F017-0988-73EF-7652-161056C50A3D}"/>
                </a:ext>
              </a:extLst>
            </p:cNvPr>
            <p:cNvSpPr/>
            <p:nvPr/>
          </p:nvSpPr>
          <p:spPr>
            <a:xfrm>
              <a:off x="9268205" y="4279519"/>
              <a:ext cx="877569" cy="104775"/>
            </a:xfrm>
            <a:custGeom>
              <a:avLst/>
              <a:gdLst/>
              <a:ahLst/>
              <a:cxnLst/>
              <a:rect l="l" t="t" r="r" b="b"/>
              <a:pathLst>
                <a:path w="877570" h="104775">
                  <a:moveTo>
                    <a:pt x="772541" y="0"/>
                  </a:moveTo>
                  <a:lnTo>
                    <a:pt x="772541" y="104774"/>
                  </a:lnTo>
                  <a:lnTo>
                    <a:pt x="842475" y="69849"/>
                  </a:lnTo>
                  <a:lnTo>
                    <a:pt x="790067" y="69849"/>
                  </a:lnTo>
                  <a:lnTo>
                    <a:pt x="790067" y="34924"/>
                  </a:lnTo>
                  <a:lnTo>
                    <a:pt x="842306" y="34924"/>
                  </a:lnTo>
                  <a:lnTo>
                    <a:pt x="772541" y="0"/>
                  </a:lnTo>
                  <a:close/>
                </a:path>
                <a:path w="877570" h="104775">
                  <a:moveTo>
                    <a:pt x="772541" y="34924"/>
                  </a:moveTo>
                  <a:lnTo>
                    <a:pt x="0" y="34924"/>
                  </a:lnTo>
                  <a:lnTo>
                    <a:pt x="0" y="69849"/>
                  </a:lnTo>
                  <a:lnTo>
                    <a:pt x="772541" y="69849"/>
                  </a:lnTo>
                  <a:lnTo>
                    <a:pt x="772541" y="34924"/>
                  </a:lnTo>
                  <a:close/>
                </a:path>
                <a:path w="877570" h="104775">
                  <a:moveTo>
                    <a:pt x="842306" y="34924"/>
                  </a:moveTo>
                  <a:lnTo>
                    <a:pt x="790067" y="34924"/>
                  </a:lnTo>
                  <a:lnTo>
                    <a:pt x="790067" y="69849"/>
                  </a:lnTo>
                  <a:lnTo>
                    <a:pt x="842475" y="69849"/>
                  </a:lnTo>
                  <a:lnTo>
                    <a:pt x="877316" y="52450"/>
                  </a:lnTo>
                  <a:lnTo>
                    <a:pt x="842306" y="34924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8" name="object 67">
            <a:extLst>
              <a:ext uri="{FF2B5EF4-FFF2-40B4-BE49-F238E27FC236}">
                <a16:creationId xmlns:a16="http://schemas.microsoft.com/office/drawing/2014/main" id="{5C6C1D03-8501-A375-45F7-7DFDCEAE0D96}"/>
              </a:ext>
            </a:extLst>
          </p:cNvPr>
          <p:cNvGrpSpPr/>
          <p:nvPr/>
        </p:nvGrpSpPr>
        <p:grpSpPr>
          <a:xfrm>
            <a:off x="7604759" y="957072"/>
            <a:ext cx="4220210" cy="2258695"/>
            <a:chOff x="7604759" y="957072"/>
            <a:chExt cx="4220210" cy="2258695"/>
          </a:xfrm>
        </p:grpSpPr>
        <p:sp>
          <p:nvSpPr>
            <p:cNvPr id="179" name="object 68">
              <a:extLst>
                <a:ext uri="{FF2B5EF4-FFF2-40B4-BE49-F238E27FC236}">
                  <a16:creationId xmlns:a16="http://schemas.microsoft.com/office/drawing/2014/main" id="{8A29B09B-A61A-5DD6-3722-A6670BE5D0D9}"/>
                </a:ext>
              </a:extLst>
            </p:cNvPr>
            <p:cNvSpPr/>
            <p:nvPr/>
          </p:nvSpPr>
          <p:spPr>
            <a:xfrm>
              <a:off x="7604759" y="957072"/>
              <a:ext cx="4220210" cy="2258695"/>
            </a:xfrm>
            <a:custGeom>
              <a:avLst/>
              <a:gdLst/>
              <a:ahLst/>
              <a:cxnLst/>
              <a:rect l="l" t="t" r="r" b="b"/>
              <a:pathLst>
                <a:path w="4220209" h="2258695">
                  <a:moveTo>
                    <a:pt x="4042664" y="0"/>
                  </a:moveTo>
                  <a:lnTo>
                    <a:pt x="177292" y="0"/>
                  </a:lnTo>
                  <a:lnTo>
                    <a:pt x="130160" y="6332"/>
                  </a:lnTo>
                  <a:lnTo>
                    <a:pt x="87808" y="24205"/>
                  </a:lnTo>
                  <a:lnTo>
                    <a:pt x="51927" y="51927"/>
                  </a:lnTo>
                  <a:lnTo>
                    <a:pt x="24205" y="87808"/>
                  </a:lnTo>
                  <a:lnTo>
                    <a:pt x="6332" y="130160"/>
                  </a:lnTo>
                  <a:lnTo>
                    <a:pt x="0" y="177291"/>
                  </a:lnTo>
                  <a:lnTo>
                    <a:pt x="0" y="2081276"/>
                  </a:lnTo>
                  <a:lnTo>
                    <a:pt x="6332" y="2128407"/>
                  </a:lnTo>
                  <a:lnTo>
                    <a:pt x="24205" y="2170759"/>
                  </a:lnTo>
                  <a:lnTo>
                    <a:pt x="51927" y="2206640"/>
                  </a:lnTo>
                  <a:lnTo>
                    <a:pt x="87808" y="2234362"/>
                  </a:lnTo>
                  <a:lnTo>
                    <a:pt x="130160" y="2252235"/>
                  </a:lnTo>
                  <a:lnTo>
                    <a:pt x="177292" y="2258567"/>
                  </a:lnTo>
                  <a:lnTo>
                    <a:pt x="4042664" y="2258567"/>
                  </a:lnTo>
                  <a:lnTo>
                    <a:pt x="4089795" y="2252235"/>
                  </a:lnTo>
                  <a:lnTo>
                    <a:pt x="4132147" y="2234362"/>
                  </a:lnTo>
                  <a:lnTo>
                    <a:pt x="4168028" y="2206640"/>
                  </a:lnTo>
                  <a:lnTo>
                    <a:pt x="4195750" y="2170759"/>
                  </a:lnTo>
                  <a:lnTo>
                    <a:pt x="4213623" y="2128407"/>
                  </a:lnTo>
                  <a:lnTo>
                    <a:pt x="4219956" y="2081276"/>
                  </a:lnTo>
                  <a:lnTo>
                    <a:pt x="4219956" y="177291"/>
                  </a:lnTo>
                  <a:lnTo>
                    <a:pt x="4213623" y="130160"/>
                  </a:lnTo>
                  <a:lnTo>
                    <a:pt x="4195750" y="87808"/>
                  </a:lnTo>
                  <a:lnTo>
                    <a:pt x="4168028" y="51927"/>
                  </a:lnTo>
                  <a:lnTo>
                    <a:pt x="4132147" y="24205"/>
                  </a:lnTo>
                  <a:lnTo>
                    <a:pt x="4089795" y="6332"/>
                  </a:lnTo>
                  <a:lnTo>
                    <a:pt x="4042664" y="0"/>
                  </a:lnTo>
                  <a:close/>
                </a:path>
              </a:pathLst>
            </a:custGeom>
            <a:solidFill>
              <a:srgbClr val="C5DFB4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0" name="object 69">
              <a:extLst>
                <a:ext uri="{FF2B5EF4-FFF2-40B4-BE49-F238E27FC236}">
                  <a16:creationId xmlns:a16="http://schemas.microsoft.com/office/drawing/2014/main" id="{8EC5F22B-3FD1-CB4A-4902-76981C892694}"/>
                </a:ext>
              </a:extLst>
            </p:cNvPr>
            <p:cNvSpPr/>
            <p:nvPr/>
          </p:nvSpPr>
          <p:spPr>
            <a:xfrm>
              <a:off x="7604759" y="957072"/>
              <a:ext cx="4220210" cy="2258695"/>
            </a:xfrm>
            <a:custGeom>
              <a:avLst/>
              <a:gdLst/>
              <a:ahLst/>
              <a:cxnLst/>
              <a:rect l="l" t="t" r="r" b="b"/>
              <a:pathLst>
                <a:path w="4220209" h="2258695">
                  <a:moveTo>
                    <a:pt x="0" y="177291"/>
                  </a:moveTo>
                  <a:lnTo>
                    <a:pt x="6332" y="130160"/>
                  </a:lnTo>
                  <a:lnTo>
                    <a:pt x="24205" y="87808"/>
                  </a:lnTo>
                  <a:lnTo>
                    <a:pt x="51927" y="51927"/>
                  </a:lnTo>
                  <a:lnTo>
                    <a:pt x="87808" y="24205"/>
                  </a:lnTo>
                  <a:lnTo>
                    <a:pt x="130160" y="6332"/>
                  </a:lnTo>
                  <a:lnTo>
                    <a:pt x="177292" y="0"/>
                  </a:lnTo>
                  <a:lnTo>
                    <a:pt x="4042664" y="0"/>
                  </a:lnTo>
                  <a:lnTo>
                    <a:pt x="4089795" y="6332"/>
                  </a:lnTo>
                  <a:lnTo>
                    <a:pt x="4132147" y="24205"/>
                  </a:lnTo>
                  <a:lnTo>
                    <a:pt x="4168028" y="51927"/>
                  </a:lnTo>
                  <a:lnTo>
                    <a:pt x="4195750" y="87808"/>
                  </a:lnTo>
                  <a:lnTo>
                    <a:pt x="4213623" y="130160"/>
                  </a:lnTo>
                  <a:lnTo>
                    <a:pt x="4219956" y="177291"/>
                  </a:lnTo>
                  <a:lnTo>
                    <a:pt x="4219956" y="2081276"/>
                  </a:lnTo>
                  <a:lnTo>
                    <a:pt x="4213623" y="2128407"/>
                  </a:lnTo>
                  <a:lnTo>
                    <a:pt x="4195750" y="2170759"/>
                  </a:lnTo>
                  <a:lnTo>
                    <a:pt x="4168028" y="2206640"/>
                  </a:lnTo>
                  <a:lnTo>
                    <a:pt x="4132147" y="2234362"/>
                  </a:lnTo>
                  <a:lnTo>
                    <a:pt x="4089795" y="2252235"/>
                  </a:lnTo>
                  <a:lnTo>
                    <a:pt x="4042664" y="2258567"/>
                  </a:lnTo>
                  <a:lnTo>
                    <a:pt x="177292" y="2258567"/>
                  </a:lnTo>
                  <a:lnTo>
                    <a:pt x="130160" y="2252235"/>
                  </a:lnTo>
                  <a:lnTo>
                    <a:pt x="87808" y="2234362"/>
                  </a:lnTo>
                  <a:lnTo>
                    <a:pt x="51927" y="2206640"/>
                  </a:lnTo>
                  <a:lnTo>
                    <a:pt x="24205" y="2170759"/>
                  </a:lnTo>
                  <a:lnTo>
                    <a:pt x="6332" y="2128407"/>
                  </a:lnTo>
                  <a:lnTo>
                    <a:pt x="0" y="2081276"/>
                  </a:lnTo>
                  <a:lnTo>
                    <a:pt x="0" y="177291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70">
              <a:extLst>
                <a:ext uri="{FF2B5EF4-FFF2-40B4-BE49-F238E27FC236}">
                  <a16:creationId xmlns:a16="http://schemas.microsoft.com/office/drawing/2014/main" id="{ECD735A1-EF2E-3378-89E1-7F39A038ACE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16792" y="2371322"/>
              <a:ext cx="204824" cy="169059"/>
            </a:xfrm>
            <a:prstGeom prst="rect">
              <a:avLst/>
            </a:prstGeom>
          </p:spPr>
        </p:pic>
        <p:sp>
          <p:nvSpPr>
            <p:cNvPr id="182" name="object 71">
              <a:extLst>
                <a:ext uri="{FF2B5EF4-FFF2-40B4-BE49-F238E27FC236}">
                  <a16:creationId xmlns:a16="http://schemas.microsoft.com/office/drawing/2014/main" id="{CFCCBC4E-CD47-3042-0132-5088AB1938C1}"/>
                </a:ext>
              </a:extLst>
            </p:cNvPr>
            <p:cNvSpPr/>
            <p:nvPr/>
          </p:nvSpPr>
          <p:spPr>
            <a:xfrm>
              <a:off x="8760171" y="2487750"/>
              <a:ext cx="117475" cy="6985"/>
            </a:xfrm>
            <a:custGeom>
              <a:avLst/>
              <a:gdLst/>
              <a:ahLst/>
              <a:cxnLst/>
              <a:rect l="l" t="t" r="r" b="b"/>
              <a:pathLst>
                <a:path w="117475" h="6985">
                  <a:moveTo>
                    <a:pt x="115822" y="0"/>
                  </a:moveTo>
                  <a:lnTo>
                    <a:pt x="3212" y="0"/>
                  </a:lnTo>
                  <a:lnTo>
                    <a:pt x="1433" y="0"/>
                  </a:lnTo>
                  <a:lnTo>
                    <a:pt x="0" y="1428"/>
                  </a:lnTo>
                  <a:lnTo>
                    <a:pt x="0" y="4951"/>
                  </a:lnTo>
                  <a:lnTo>
                    <a:pt x="1433" y="6379"/>
                  </a:lnTo>
                  <a:lnTo>
                    <a:pt x="115822" y="6379"/>
                  </a:lnTo>
                  <a:lnTo>
                    <a:pt x="117256" y="4951"/>
                  </a:lnTo>
                  <a:lnTo>
                    <a:pt x="117256" y="1428"/>
                  </a:lnTo>
                  <a:lnTo>
                    <a:pt x="115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72">
              <a:extLst>
                <a:ext uri="{FF2B5EF4-FFF2-40B4-BE49-F238E27FC236}">
                  <a16:creationId xmlns:a16="http://schemas.microsoft.com/office/drawing/2014/main" id="{6E084A6B-27DE-6352-A879-463A1C6502C2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4015" y="2426347"/>
              <a:ext cx="65061" cy="111643"/>
            </a:xfrm>
            <a:prstGeom prst="rect">
              <a:avLst/>
            </a:prstGeom>
          </p:spPr>
        </p:pic>
        <p:pic>
          <p:nvPicPr>
            <p:cNvPr id="184" name="object 73">
              <a:extLst>
                <a:ext uri="{FF2B5EF4-FFF2-40B4-BE49-F238E27FC236}">
                  <a16:creationId xmlns:a16="http://schemas.microsoft.com/office/drawing/2014/main" id="{73CB3906-186F-8C47-01C9-34A30C3B9842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84463" y="1250441"/>
              <a:ext cx="966216" cy="966216"/>
            </a:xfrm>
            <a:prstGeom prst="rect">
              <a:avLst/>
            </a:prstGeom>
          </p:spPr>
        </p:pic>
        <p:pic>
          <p:nvPicPr>
            <p:cNvPr id="185" name="object 74">
              <a:extLst>
                <a:ext uri="{FF2B5EF4-FFF2-40B4-BE49-F238E27FC236}">
                  <a16:creationId xmlns:a16="http://schemas.microsoft.com/office/drawing/2014/main" id="{BA924FEF-2473-742C-96A4-C6E617D7D33C}"/>
                </a:ext>
              </a:extLst>
            </p:cNvPr>
            <p:cNvPicPr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46029" y="1252728"/>
              <a:ext cx="961644" cy="961644"/>
            </a:xfrm>
            <a:prstGeom prst="rect">
              <a:avLst/>
            </a:prstGeom>
          </p:spPr>
        </p:pic>
        <p:sp>
          <p:nvSpPr>
            <p:cNvPr id="186" name="object 75">
              <a:extLst>
                <a:ext uri="{FF2B5EF4-FFF2-40B4-BE49-F238E27FC236}">
                  <a16:creationId xmlns:a16="http://schemas.microsoft.com/office/drawing/2014/main" id="{C5165866-922A-87A3-9483-909AE92EA1F3}"/>
                </a:ext>
              </a:extLst>
            </p:cNvPr>
            <p:cNvSpPr/>
            <p:nvPr/>
          </p:nvSpPr>
          <p:spPr>
            <a:xfrm>
              <a:off x="9251441" y="1682750"/>
              <a:ext cx="892175" cy="104775"/>
            </a:xfrm>
            <a:custGeom>
              <a:avLst/>
              <a:gdLst/>
              <a:ahLst/>
              <a:cxnLst/>
              <a:rect l="l" t="t" r="r" b="b"/>
              <a:pathLst>
                <a:path w="892175" h="104775">
                  <a:moveTo>
                    <a:pt x="787400" y="0"/>
                  </a:moveTo>
                  <a:lnTo>
                    <a:pt x="787400" y="104775"/>
                  </a:lnTo>
                  <a:lnTo>
                    <a:pt x="857165" y="69850"/>
                  </a:lnTo>
                  <a:lnTo>
                    <a:pt x="804799" y="69850"/>
                  </a:lnTo>
                  <a:lnTo>
                    <a:pt x="804799" y="34925"/>
                  </a:lnTo>
                  <a:lnTo>
                    <a:pt x="857334" y="34925"/>
                  </a:lnTo>
                  <a:lnTo>
                    <a:pt x="787400" y="0"/>
                  </a:lnTo>
                  <a:close/>
                </a:path>
                <a:path w="892175" h="104775">
                  <a:moveTo>
                    <a:pt x="787400" y="34925"/>
                  </a:moveTo>
                  <a:lnTo>
                    <a:pt x="0" y="34925"/>
                  </a:lnTo>
                  <a:lnTo>
                    <a:pt x="0" y="69850"/>
                  </a:lnTo>
                  <a:lnTo>
                    <a:pt x="787400" y="69850"/>
                  </a:lnTo>
                  <a:lnTo>
                    <a:pt x="787400" y="34925"/>
                  </a:lnTo>
                  <a:close/>
                </a:path>
                <a:path w="892175" h="104775">
                  <a:moveTo>
                    <a:pt x="857334" y="34925"/>
                  </a:moveTo>
                  <a:lnTo>
                    <a:pt x="804799" y="34925"/>
                  </a:lnTo>
                  <a:lnTo>
                    <a:pt x="804799" y="69850"/>
                  </a:lnTo>
                  <a:lnTo>
                    <a:pt x="857165" y="69850"/>
                  </a:lnTo>
                  <a:lnTo>
                    <a:pt x="892175" y="52324"/>
                  </a:lnTo>
                  <a:lnTo>
                    <a:pt x="857334" y="34925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7" name="object 76">
            <a:extLst>
              <a:ext uri="{FF2B5EF4-FFF2-40B4-BE49-F238E27FC236}">
                <a16:creationId xmlns:a16="http://schemas.microsoft.com/office/drawing/2014/main" id="{55825F21-F199-C02F-6A08-F043A257EE9D}"/>
              </a:ext>
            </a:extLst>
          </p:cNvPr>
          <p:cNvSpPr txBox="1"/>
          <p:nvPr/>
        </p:nvSpPr>
        <p:spPr>
          <a:xfrm>
            <a:off x="9412985" y="1760347"/>
            <a:ext cx="6076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88" name="object 77">
            <a:extLst>
              <a:ext uri="{FF2B5EF4-FFF2-40B4-BE49-F238E27FC236}">
                <a16:creationId xmlns:a16="http://schemas.microsoft.com/office/drawing/2014/main" id="{69B2C349-E33B-4455-774A-2626FCCFC7CA}"/>
              </a:ext>
            </a:extLst>
          </p:cNvPr>
          <p:cNvGrpSpPr/>
          <p:nvPr/>
        </p:nvGrpSpPr>
        <p:grpSpPr>
          <a:xfrm>
            <a:off x="8271865" y="1030224"/>
            <a:ext cx="2793365" cy="2026285"/>
            <a:chOff x="8271865" y="1030224"/>
            <a:chExt cx="2793365" cy="2026285"/>
          </a:xfrm>
        </p:grpSpPr>
        <p:pic>
          <p:nvPicPr>
            <p:cNvPr id="189" name="object 78">
              <a:extLst>
                <a:ext uri="{FF2B5EF4-FFF2-40B4-BE49-F238E27FC236}">
                  <a16:creationId xmlns:a16="http://schemas.microsoft.com/office/drawing/2014/main" id="{62B45108-8AC3-8FB2-EA85-514729F8E803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55744" y="2371322"/>
              <a:ext cx="203656" cy="169059"/>
            </a:xfrm>
            <a:prstGeom prst="rect">
              <a:avLst/>
            </a:prstGeom>
          </p:spPr>
        </p:pic>
        <p:pic>
          <p:nvPicPr>
            <p:cNvPr id="190" name="object 79">
              <a:extLst>
                <a:ext uri="{FF2B5EF4-FFF2-40B4-BE49-F238E27FC236}">
                  <a16:creationId xmlns:a16="http://schemas.microsoft.com/office/drawing/2014/main" id="{992E5ABC-C2BB-85E3-7E3C-B9CD1CEAD8CF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71865" y="2890617"/>
              <a:ext cx="193883" cy="148759"/>
            </a:xfrm>
            <a:prstGeom prst="rect">
              <a:avLst/>
            </a:prstGeom>
          </p:spPr>
        </p:pic>
        <p:sp>
          <p:nvSpPr>
            <p:cNvPr id="191" name="object 80">
              <a:extLst>
                <a:ext uri="{FF2B5EF4-FFF2-40B4-BE49-F238E27FC236}">
                  <a16:creationId xmlns:a16="http://schemas.microsoft.com/office/drawing/2014/main" id="{1981DF59-9C34-30CC-9624-8B0D3146E835}"/>
                </a:ext>
              </a:extLst>
            </p:cNvPr>
            <p:cNvSpPr/>
            <p:nvPr/>
          </p:nvSpPr>
          <p:spPr>
            <a:xfrm>
              <a:off x="8534933" y="2771901"/>
              <a:ext cx="687070" cy="285115"/>
            </a:xfrm>
            <a:custGeom>
              <a:avLst/>
              <a:gdLst/>
              <a:ahLst/>
              <a:cxnLst/>
              <a:rect l="l" t="t" r="r" b="b"/>
              <a:pathLst>
                <a:path w="687070" h="285114">
                  <a:moveTo>
                    <a:pt x="178816" y="181597"/>
                  </a:moveTo>
                  <a:lnTo>
                    <a:pt x="176657" y="179451"/>
                  </a:lnTo>
                  <a:lnTo>
                    <a:pt x="4800" y="179451"/>
                  </a:lnTo>
                  <a:lnTo>
                    <a:pt x="2146" y="179451"/>
                  </a:lnTo>
                  <a:lnTo>
                    <a:pt x="0" y="181597"/>
                  </a:lnTo>
                  <a:lnTo>
                    <a:pt x="0" y="186867"/>
                  </a:lnTo>
                  <a:lnTo>
                    <a:pt x="2146" y="189001"/>
                  </a:lnTo>
                  <a:lnTo>
                    <a:pt x="176657" y="189001"/>
                  </a:lnTo>
                  <a:lnTo>
                    <a:pt x="178816" y="186867"/>
                  </a:lnTo>
                  <a:lnTo>
                    <a:pt x="178816" y="181597"/>
                  </a:lnTo>
                  <a:close/>
                </a:path>
                <a:path w="687070" h="285114">
                  <a:moveTo>
                    <a:pt x="178816" y="131102"/>
                  </a:moveTo>
                  <a:lnTo>
                    <a:pt x="176657" y="128955"/>
                  </a:lnTo>
                  <a:lnTo>
                    <a:pt x="4800" y="128955"/>
                  </a:lnTo>
                  <a:lnTo>
                    <a:pt x="2146" y="128955"/>
                  </a:lnTo>
                  <a:lnTo>
                    <a:pt x="0" y="131102"/>
                  </a:lnTo>
                  <a:lnTo>
                    <a:pt x="0" y="136372"/>
                  </a:lnTo>
                  <a:lnTo>
                    <a:pt x="2146" y="138506"/>
                  </a:lnTo>
                  <a:lnTo>
                    <a:pt x="176657" y="138506"/>
                  </a:lnTo>
                  <a:lnTo>
                    <a:pt x="178816" y="136372"/>
                  </a:lnTo>
                  <a:lnTo>
                    <a:pt x="178816" y="131102"/>
                  </a:lnTo>
                  <a:close/>
                </a:path>
                <a:path w="687070" h="285114">
                  <a:moveTo>
                    <a:pt x="686447" y="2806"/>
                  </a:moveTo>
                  <a:lnTo>
                    <a:pt x="684314" y="660"/>
                  </a:lnTo>
                  <a:lnTo>
                    <a:pt x="458685" y="660"/>
                  </a:lnTo>
                  <a:lnTo>
                    <a:pt x="457263" y="0"/>
                  </a:lnTo>
                  <a:lnTo>
                    <a:pt x="455447" y="660"/>
                  </a:lnTo>
                  <a:lnTo>
                    <a:pt x="454990" y="660"/>
                  </a:lnTo>
                  <a:lnTo>
                    <a:pt x="454723" y="927"/>
                  </a:lnTo>
                  <a:lnTo>
                    <a:pt x="454406" y="1041"/>
                  </a:lnTo>
                  <a:lnTo>
                    <a:pt x="454215" y="1435"/>
                  </a:lnTo>
                  <a:lnTo>
                    <a:pt x="452843" y="2806"/>
                  </a:lnTo>
                  <a:lnTo>
                    <a:pt x="452843" y="4381"/>
                  </a:lnTo>
                  <a:lnTo>
                    <a:pt x="337108" y="251536"/>
                  </a:lnTo>
                  <a:lnTo>
                    <a:pt x="297764" y="137655"/>
                  </a:lnTo>
                  <a:lnTo>
                    <a:pt x="297942" y="136283"/>
                  </a:lnTo>
                  <a:lnTo>
                    <a:pt x="296799" y="134835"/>
                  </a:lnTo>
                  <a:lnTo>
                    <a:pt x="296202" y="133096"/>
                  </a:lnTo>
                  <a:lnTo>
                    <a:pt x="294957" y="132499"/>
                  </a:lnTo>
                  <a:lnTo>
                    <a:pt x="294678" y="132130"/>
                  </a:lnTo>
                  <a:lnTo>
                    <a:pt x="294055" y="132054"/>
                  </a:lnTo>
                  <a:lnTo>
                    <a:pt x="293471" y="131762"/>
                  </a:lnTo>
                  <a:lnTo>
                    <a:pt x="293001" y="131927"/>
                  </a:lnTo>
                  <a:lnTo>
                    <a:pt x="291668" y="131749"/>
                  </a:lnTo>
                  <a:lnTo>
                    <a:pt x="290880" y="132359"/>
                  </a:lnTo>
                  <a:lnTo>
                    <a:pt x="290474" y="132359"/>
                  </a:lnTo>
                  <a:lnTo>
                    <a:pt x="289801" y="133032"/>
                  </a:lnTo>
                  <a:lnTo>
                    <a:pt x="288455" y="133489"/>
                  </a:lnTo>
                  <a:lnTo>
                    <a:pt x="287858" y="134708"/>
                  </a:lnTo>
                  <a:lnTo>
                    <a:pt x="280441" y="140474"/>
                  </a:lnTo>
                  <a:lnTo>
                    <a:pt x="278866" y="141008"/>
                  </a:lnTo>
                  <a:lnTo>
                    <a:pt x="278307" y="142138"/>
                  </a:lnTo>
                  <a:lnTo>
                    <a:pt x="255320" y="159994"/>
                  </a:lnTo>
                  <a:lnTo>
                    <a:pt x="253238" y="161607"/>
                  </a:lnTo>
                  <a:lnTo>
                    <a:pt x="252869" y="164604"/>
                  </a:lnTo>
                  <a:lnTo>
                    <a:pt x="255409" y="167868"/>
                  </a:lnTo>
                  <a:lnTo>
                    <a:pt x="256120" y="168770"/>
                  </a:lnTo>
                  <a:lnTo>
                    <a:pt x="258775" y="169100"/>
                  </a:lnTo>
                  <a:lnTo>
                    <a:pt x="259130" y="169138"/>
                  </a:lnTo>
                  <a:lnTo>
                    <a:pt x="263652" y="165646"/>
                  </a:lnTo>
                  <a:lnTo>
                    <a:pt x="280581" y="152527"/>
                  </a:lnTo>
                  <a:lnTo>
                    <a:pt x="324345" y="278815"/>
                  </a:lnTo>
                  <a:lnTo>
                    <a:pt x="324053" y="279450"/>
                  </a:lnTo>
                  <a:lnTo>
                    <a:pt x="325107" y="282295"/>
                  </a:lnTo>
                  <a:lnTo>
                    <a:pt x="325653" y="282562"/>
                  </a:lnTo>
                  <a:lnTo>
                    <a:pt x="325856" y="283133"/>
                  </a:lnTo>
                  <a:lnTo>
                    <a:pt x="328587" y="284454"/>
                  </a:lnTo>
                  <a:lnTo>
                    <a:pt x="329234" y="284238"/>
                  </a:lnTo>
                  <a:lnTo>
                    <a:pt x="329895" y="284530"/>
                  </a:lnTo>
                  <a:lnTo>
                    <a:pt x="332752" y="283489"/>
                  </a:lnTo>
                  <a:lnTo>
                    <a:pt x="333006" y="282943"/>
                  </a:lnTo>
                  <a:lnTo>
                    <a:pt x="333590" y="282740"/>
                  </a:lnTo>
                  <a:lnTo>
                    <a:pt x="334924" y="280022"/>
                  </a:lnTo>
                  <a:lnTo>
                    <a:pt x="334683" y="279349"/>
                  </a:lnTo>
                  <a:lnTo>
                    <a:pt x="340055" y="267868"/>
                  </a:lnTo>
                  <a:lnTo>
                    <a:pt x="340436" y="267728"/>
                  </a:lnTo>
                  <a:lnTo>
                    <a:pt x="341769" y="265010"/>
                  </a:lnTo>
                  <a:lnTo>
                    <a:pt x="341604" y="264553"/>
                  </a:lnTo>
                  <a:lnTo>
                    <a:pt x="460667" y="10223"/>
                  </a:lnTo>
                  <a:lnTo>
                    <a:pt x="681647" y="10223"/>
                  </a:lnTo>
                  <a:lnTo>
                    <a:pt x="684314" y="10223"/>
                  </a:lnTo>
                  <a:lnTo>
                    <a:pt x="686447" y="8089"/>
                  </a:lnTo>
                  <a:lnTo>
                    <a:pt x="686447" y="2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81">
              <a:extLst>
                <a:ext uri="{FF2B5EF4-FFF2-40B4-BE49-F238E27FC236}">
                  <a16:creationId xmlns:a16="http://schemas.microsoft.com/office/drawing/2014/main" id="{85962ED8-CC79-A944-1764-20A9DC162C30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12437" y="2894716"/>
              <a:ext cx="198000" cy="144661"/>
            </a:xfrm>
            <a:prstGeom prst="rect">
              <a:avLst/>
            </a:prstGeom>
          </p:spPr>
        </p:pic>
        <p:pic>
          <p:nvPicPr>
            <p:cNvPr id="193" name="object 82">
              <a:extLst>
                <a:ext uri="{FF2B5EF4-FFF2-40B4-BE49-F238E27FC236}">
                  <a16:creationId xmlns:a16="http://schemas.microsoft.com/office/drawing/2014/main" id="{638DED82-3A4A-1878-2DB0-FBF864EA278F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65235" y="2890618"/>
              <a:ext cx="193888" cy="148759"/>
            </a:xfrm>
            <a:prstGeom prst="rect">
              <a:avLst/>
            </a:prstGeom>
          </p:spPr>
        </p:pic>
        <p:sp>
          <p:nvSpPr>
            <p:cNvPr id="194" name="object 83">
              <a:extLst>
                <a:ext uri="{FF2B5EF4-FFF2-40B4-BE49-F238E27FC236}">
                  <a16:creationId xmlns:a16="http://schemas.microsoft.com/office/drawing/2014/main" id="{28C3DCE4-5587-90F7-E726-AD42969A43E8}"/>
                </a:ext>
              </a:extLst>
            </p:cNvPr>
            <p:cNvSpPr/>
            <p:nvPr/>
          </p:nvSpPr>
          <p:spPr>
            <a:xfrm>
              <a:off x="9492005" y="2771901"/>
              <a:ext cx="1350010" cy="285115"/>
            </a:xfrm>
            <a:custGeom>
              <a:avLst/>
              <a:gdLst/>
              <a:ahLst/>
              <a:cxnLst/>
              <a:rect l="l" t="t" r="r" b="b"/>
              <a:pathLst>
                <a:path w="1350009" h="285114">
                  <a:moveTo>
                    <a:pt x="100012" y="223735"/>
                  </a:moveTo>
                  <a:lnTo>
                    <a:pt x="99441" y="223735"/>
                  </a:lnTo>
                  <a:lnTo>
                    <a:pt x="99441" y="222465"/>
                  </a:lnTo>
                  <a:lnTo>
                    <a:pt x="558" y="222465"/>
                  </a:lnTo>
                  <a:lnTo>
                    <a:pt x="558" y="223735"/>
                  </a:lnTo>
                  <a:lnTo>
                    <a:pt x="0" y="223735"/>
                  </a:lnTo>
                  <a:lnTo>
                    <a:pt x="0" y="226263"/>
                  </a:lnTo>
                  <a:lnTo>
                    <a:pt x="215" y="226263"/>
                  </a:lnTo>
                  <a:lnTo>
                    <a:pt x="215" y="227533"/>
                  </a:lnTo>
                  <a:lnTo>
                    <a:pt x="99783" y="227533"/>
                  </a:lnTo>
                  <a:lnTo>
                    <a:pt x="99783" y="226263"/>
                  </a:lnTo>
                  <a:lnTo>
                    <a:pt x="100012" y="226263"/>
                  </a:lnTo>
                  <a:lnTo>
                    <a:pt x="100012" y="223735"/>
                  </a:lnTo>
                  <a:close/>
                </a:path>
                <a:path w="1350009" h="285114">
                  <a:moveTo>
                    <a:pt x="195237" y="259981"/>
                  </a:moveTo>
                  <a:lnTo>
                    <a:pt x="184962" y="259981"/>
                  </a:lnTo>
                  <a:lnTo>
                    <a:pt x="180848" y="259295"/>
                  </a:lnTo>
                  <a:lnTo>
                    <a:pt x="178104" y="259295"/>
                  </a:lnTo>
                  <a:lnTo>
                    <a:pt x="175361" y="257924"/>
                  </a:lnTo>
                  <a:lnTo>
                    <a:pt x="174688" y="255193"/>
                  </a:lnTo>
                  <a:lnTo>
                    <a:pt x="174688" y="171945"/>
                  </a:lnTo>
                  <a:lnTo>
                    <a:pt x="174002" y="170586"/>
                  </a:lnTo>
                  <a:lnTo>
                    <a:pt x="172643" y="169900"/>
                  </a:lnTo>
                  <a:lnTo>
                    <a:pt x="169900" y="169900"/>
                  </a:lnTo>
                  <a:lnTo>
                    <a:pt x="163728" y="174688"/>
                  </a:lnTo>
                  <a:lnTo>
                    <a:pt x="156870" y="177406"/>
                  </a:lnTo>
                  <a:lnTo>
                    <a:pt x="148653" y="178765"/>
                  </a:lnTo>
                  <a:lnTo>
                    <a:pt x="139738" y="178765"/>
                  </a:lnTo>
                  <a:lnTo>
                    <a:pt x="139738" y="184912"/>
                  </a:lnTo>
                  <a:lnTo>
                    <a:pt x="152082" y="183540"/>
                  </a:lnTo>
                  <a:lnTo>
                    <a:pt x="156870" y="182867"/>
                  </a:lnTo>
                  <a:lnTo>
                    <a:pt x="160985" y="181508"/>
                  </a:lnTo>
                  <a:lnTo>
                    <a:pt x="160985" y="255193"/>
                  </a:lnTo>
                  <a:lnTo>
                    <a:pt x="160299" y="257924"/>
                  </a:lnTo>
                  <a:lnTo>
                    <a:pt x="158242" y="259295"/>
                  </a:lnTo>
                  <a:lnTo>
                    <a:pt x="154825" y="259295"/>
                  </a:lnTo>
                  <a:lnTo>
                    <a:pt x="150710" y="259981"/>
                  </a:lnTo>
                  <a:lnTo>
                    <a:pt x="141109" y="259981"/>
                  </a:lnTo>
                  <a:lnTo>
                    <a:pt x="141109" y="265430"/>
                  </a:lnTo>
                  <a:lnTo>
                    <a:pt x="195237" y="265430"/>
                  </a:lnTo>
                  <a:lnTo>
                    <a:pt x="195237" y="259981"/>
                  </a:lnTo>
                  <a:close/>
                </a:path>
                <a:path w="1350009" h="285114">
                  <a:moveTo>
                    <a:pt x="443928" y="156337"/>
                  </a:moveTo>
                  <a:lnTo>
                    <a:pt x="441782" y="154203"/>
                  </a:lnTo>
                  <a:lnTo>
                    <a:pt x="358978" y="154203"/>
                  </a:lnTo>
                  <a:lnTo>
                    <a:pt x="358978" y="75044"/>
                  </a:lnTo>
                  <a:lnTo>
                    <a:pt x="358978" y="72415"/>
                  </a:lnTo>
                  <a:lnTo>
                    <a:pt x="356819" y="70269"/>
                  </a:lnTo>
                  <a:lnTo>
                    <a:pt x="351536" y="70269"/>
                  </a:lnTo>
                  <a:lnTo>
                    <a:pt x="349377" y="72415"/>
                  </a:lnTo>
                  <a:lnTo>
                    <a:pt x="349377" y="154203"/>
                  </a:lnTo>
                  <a:lnTo>
                    <a:pt x="269913" y="154203"/>
                  </a:lnTo>
                  <a:lnTo>
                    <a:pt x="267258" y="154203"/>
                  </a:lnTo>
                  <a:lnTo>
                    <a:pt x="265112" y="156337"/>
                  </a:lnTo>
                  <a:lnTo>
                    <a:pt x="265112" y="161607"/>
                  </a:lnTo>
                  <a:lnTo>
                    <a:pt x="267258" y="163766"/>
                  </a:lnTo>
                  <a:lnTo>
                    <a:pt x="349377" y="163766"/>
                  </a:lnTo>
                  <a:lnTo>
                    <a:pt x="349377" y="246240"/>
                  </a:lnTo>
                  <a:lnTo>
                    <a:pt x="351536" y="248373"/>
                  </a:lnTo>
                  <a:lnTo>
                    <a:pt x="356819" y="248373"/>
                  </a:lnTo>
                  <a:lnTo>
                    <a:pt x="358978" y="246240"/>
                  </a:lnTo>
                  <a:lnTo>
                    <a:pt x="358978" y="163766"/>
                  </a:lnTo>
                  <a:lnTo>
                    <a:pt x="441782" y="163766"/>
                  </a:lnTo>
                  <a:lnTo>
                    <a:pt x="443928" y="161607"/>
                  </a:lnTo>
                  <a:lnTo>
                    <a:pt x="443928" y="156337"/>
                  </a:lnTo>
                  <a:close/>
                </a:path>
                <a:path w="1350009" h="285114">
                  <a:moveTo>
                    <a:pt x="1349603" y="2806"/>
                  </a:moveTo>
                  <a:lnTo>
                    <a:pt x="1347457" y="660"/>
                  </a:lnTo>
                  <a:lnTo>
                    <a:pt x="723798" y="660"/>
                  </a:lnTo>
                  <a:lnTo>
                    <a:pt x="722376" y="0"/>
                  </a:lnTo>
                  <a:lnTo>
                    <a:pt x="720559" y="660"/>
                  </a:lnTo>
                  <a:lnTo>
                    <a:pt x="720102" y="660"/>
                  </a:lnTo>
                  <a:lnTo>
                    <a:pt x="719823" y="939"/>
                  </a:lnTo>
                  <a:lnTo>
                    <a:pt x="719531" y="1041"/>
                  </a:lnTo>
                  <a:lnTo>
                    <a:pt x="719353" y="1409"/>
                  </a:lnTo>
                  <a:lnTo>
                    <a:pt x="717956" y="2806"/>
                  </a:lnTo>
                  <a:lnTo>
                    <a:pt x="717956" y="4406"/>
                  </a:lnTo>
                  <a:lnTo>
                    <a:pt x="602246" y="251561"/>
                  </a:lnTo>
                  <a:lnTo>
                    <a:pt x="562889" y="137642"/>
                  </a:lnTo>
                  <a:lnTo>
                    <a:pt x="563067" y="136283"/>
                  </a:lnTo>
                  <a:lnTo>
                    <a:pt x="561924" y="134835"/>
                  </a:lnTo>
                  <a:lnTo>
                    <a:pt x="561327" y="133096"/>
                  </a:lnTo>
                  <a:lnTo>
                    <a:pt x="560082" y="132499"/>
                  </a:lnTo>
                  <a:lnTo>
                    <a:pt x="559803" y="132130"/>
                  </a:lnTo>
                  <a:lnTo>
                    <a:pt x="559168" y="132054"/>
                  </a:lnTo>
                  <a:lnTo>
                    <a:pt x="558584" y="131762"/>
                  </a:lnTo>
                  <a:lnTo>
                    <a:pt x="558126" y="131927"/>
                  </a:lnTo>
                  <a:lnTo>
                    <a:pt x="556793" y="131749"/>
                  </a:lnTo>
                  <a:lnTo>
                    <a:pt x="556006" y="132359"/>
                  </a:lnTo>
                  <a:lnTo>
                    <a:pt x="555586" y="132359"/>
                  </a:lnTo>
                  <a:lnTo>
                    <a:pt x="554901" y="133045"/>
                  </a:lnTo>
                  <a:lnTo>
                    <a:pt x="553593" y="133489"/>
                  </a:lnTo>
                  <a:lnTo>
                    <a:pt x="552996" y="134708"/>
                  </a:lnTo>
                  <a:lnTo>
                    <a:pt x="547027" y="139344"/>
                  </a:lnTo>
                  <a:lnTo>
                    <a:pt x="546442" y="139268"/>
                  </a:lnTo>
                  <a:lnTo>
                    <a:pt x="544995" y="140423"/>
                  </a:lnTo>
                  <a:lnTo>
                    <a:pt x="543280" y="141020"/>
                  </a:lnTo>
                  <a:lnTo>
                    <a:pt x="542671" y="142278"/>
                  </a:lnTo>
                  <a:lnTo>
                    <a:pt x="520458" y="159994"/>
                  </a:lnTo>
                  <a:lnTo>
                    <a:pt x="520090" y="160274"/>
                  </a:lnTo>
                  <a:lnTo>
                    <a:pt x="518350" y="161607"/>
                  </a:lnTo>
                  <a:lnTo>
                    <a:pt x="518172" y="163004"/>
                  </a:lnTo>
                  <a:lnTo>
                    <a:pt x="517982" y="164617"/>
                  </a:lnTo>
                  <a:lnTo>
                    <a:pt x="519785" y="166941"/>
                  </a:lnTo>
                  <a:lnTo>
                    <a:pt x="521246" y="168783"/>
                  </a:lnTo>
                  <a:lnTo>
                    <a:pt x="523468" y="169049"/>
                  </a:lnTo>
                  <a:lnTo>
                    <a:pt x="524256" y="169138"/>
                  </a:lnTo>
                  <a:lnTo>
                    <a:pt x="526757" y="167195"/>
                  </a:lnTo>
                  <a:lnTo>
                    <a:pt x="545172" y="152895"/>
                  </a:lnTo>
                  <a:lnTo>
                    <a:pt x="589470" y="278841"/>
                  </a:lnTo>
                  <a:lnTo>
                    <a:pt x="589191" y="279450"/>
                  </a:lnTo>
                  <a:lnTo>
                    <a:pt x="590219" y="282295"/>
                  </a:lnTo>
                  <a:lnTo>
                    <a:pt x="590778" y="282562"/>
                  </a:lnTo>
                  <a:lnTo>
                    <a:pt x="590994" y="283146"/>
                  </a:lnTo>
                  <a:lnTo>
                    <a:pt x="593725" y="284467"/>
                  </a:lnTo>
                  <a:lnTo>
                    <a:pt x="594385" y="284238"/>
                  </a:lnTo>
                  <a:lnTo>
                    <a:pt x="595020" y="284530"/>
                  </a:lnTo>
                  <a:lnTo>
                    <a:pt x="597865" y="283489"/>
                  </a:lnTo>
                  <a:lnTo>
                    <a:pt x="598119" y="282930"/>
                  </a:lnTo>
                  <a:lnTo>
                    <a:pt x="598728" y="282714"/>
                  </a:lnTo>
                  <a:lnTo>
                    <a:pt x="600036" y="279996"/>
                  </a:lnTo>
                  <a:lnTo>
                    <a:pt x="599795" y="279349"/>
                  </a:lnTo>
                  <a:lnTo>
                    <a:pt x="605167" y="267868"/>
                  </a:lnTo>
                  <a:lnTo>
                    <a:pt x="605561" y="267728"/>
                  </a:lnTo>
                  <a:lnTo>
                    <a:pt x="606894" y="265010"/>
                  </a:lnTo>
                  <a:lnTo>
                    <a:pt x="606729" y="264541"/>
                  </a:lnTo>
                  <a:lnTo>
                    <a:pt x="725792" y="10223"/>
                  </a:lnTo>
                  <a:lnTo>
                    <a:pt x="1344815" y="10223"/>
                  </a:lnTo>
                  <a:lnTo>
                    <a:pt x="1347457" y="10223"/>
                  </a:lnTo>
                  <a:lnTo>
                    <a:pt x="1349603" y="8089"/>
                  </a:lnTo>
                  <a:lnTo>
                    <a:pt x="1349603" y="2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5" name="object 84">
              <a:extLst>
                <a:ext uri="{FF2B5EF4-FFF2-40B4-BE49-F238E27FC236}">
                  <a16:creationId xmlns:a16="http://schemas.microsoft.com/office/drawing/2014/main" id="{36419F09-979B-63C0-C1D0-F38080944497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35323" y="2834658"/>
              <a:ext cx="87007" cy="167870"/>
            </a:xfrm>
            <a:prstGeom prst="rect">
              <a:avLst/>
            </a:prstGeom>
          </p:spPr>
        </p:pic>
        <p:sp>
          <p:nvSpPr>
            <p:cNvPr id="196" name="object 85">
              <a:extLst>
                <a:ext uri="{FF2B5EF4-FFF2-40B4-BE49-F238E27FC236}">
                  <a16:creationId xmlns:a16="http://schemas.microsoft.com/office/drawing/2014/main" id="{FBE43015-17FF-46EE-32C1-D748ED729301}"/>
                </a:ext>
              </a:extLst>
            </p:cNvPr>
            <p:cNvSpPr/>
            <p:nvPr/>
          </p:nvSpPr>
          <p:spPr>
            <a:xfrm>
              <a:off x="10388779" y="2926100"/>
              <a:ext cx="179070" cy="10160"/>
            </a:xfrm>
            <a:custGeom>
              <a:avLst/>
              <a:gdLst/>
              <a:ahLst/>
              <a:cxnLst/>
              <a:rect l="l" t="t" r="r" b="b"/>
              <a:pathLst>
                <a:path w="179070" h="10160">
                  <a:moveTo>
                    <a:pt x="176661" y="0"/>
                  </a:moveTo>
                  <a:lnTo>
                    <a:pt x="4797" y="0"/>
                  </a:lnTo>
                  <a:lnTo>
                    <a:pt x="2149" y="0"/>
                  </a:lnTo>
                  <a:lnTo>
                    <a:pt x="0" y="2135"/>
                  </a:lnTo>
                  <a:lnTo>
                    <a:pt x="0" y="7408"/>
                  </a:lnTo>
                  <a:lnTo>
                    <a:pt x="2149" y="9558"/>
                  </a:lnTo>
                  <a:lnTo>
                    <a:pt x="176661" y="9558"/>
                  </a:lnTo>
                  <a:lnTo>
                    <a:pt x="178811" y="7408"/>
                  </a:lnTo>
                  <a:lnTo>
                    <a:pt x="178811" y="2135"/>
                  </a:lnTo>
                  <a:lnTo>
                    <a:pt x="176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86">
              <a:extLst>
                <a:ext uri="{FF2B5EF4-FFF2-40B4-BE49-F238E27FC236}">
                  <a16:creationId xmlns:a16="http://schemas.microsoft.com/office/drawing/2014/main" id="{064CE117-2728-6E84-211C-8CF3A69F0000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32668" y="2894716"/>
              <a:ext cx="198672" cy="144661"/>
            </a:xfrm>
            <a:prstGeom prst="rect">
              <a:avLst/>
            </a:prstGeom>
          </p:spPr>
        </p:pic>
        <p:pic>
          <p:nvPicPr>
            <p:cNvPr id="198" name="object 87">
              <a:extLst>
                <a:ext uri="{FF2B5EF4-FFF2-40B4-BE49-F238E27FC236}">
                  <a16:creationId xmlns:a16="http://schemas.microsoft.com/office/drawing/2014/main" id="{6FC8F159-7930-CAA8-3291-2E39EEB41E70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85677" y="2889256"/>
              <a:ext cx="179272" cy="150121"/>
            </a:xfrm>
            <a:prstGeom prst="rect">
              <a:avLst/>
            </a:prstGeom>
          </p:spPr>
        </p:pic>
        <p:pic>
          <p:nvPicPr>
            <p:cNvPr id="199" name="object 88">
              <a:extLst>
                <a:ext uri="{FF2B5EF4-FFF2-40B4-BE49-F238E27FC236}">
                  <a16:creationId xmlns:a16="http://schemas.microsoft.com/office/drawing/2014/main" id="{1E058AE6-BA15-DBF0-7B91-8AF698C95FEF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21367" y="1030224"/>
              <a:ext cx="586740" cy="586739"/>
            </a:xfrm>
            <a:prstGeom prst="rect">
              <a:avLst/>
            </a:prstGeom>
          </p:spPr>
        </p:pic>
        <p:sp>
          <p:nvSpPr>
            <p:cNvPr id="200" name="object 89">
              <a:extLst>
                <a:ext uri="{FF2B5EF4-FFF2-40B4-BE49-F238E27FC236}">
                  <a16:creationId xmlns:a16="http://schemas.microsoft.com/office/drawing/2014/main" id="{ADDCAF6D-B4D2-0E16-A9DE-6AEF9ACB4A28}"/>
                </a:ext>
              </a:extLst>
            </p:cNvPr>
            <p:cNvSpPr/>
            <p:nvPr/>
          </p:nvSpPr>
          <p:spPr>
            <a:xfrm>
              <a:off x="9421367" y="1037844"/>
              <a:ext cx="586740" cy="579120"/>
            </a:xfrm>
            <a:custGeom>
              <a:avLst/>
              <a:gdLst/>
              <a:ahLst/>
              <a:cxnLst/>
              <a:rect l="l" t="t" r="r" b="b"/>
              <a:pathLst>
                <a:path w="586740" h="579119">
                  <a:moveTo>
                    <a:pt x="586740" y="0"/>
                  </a:moveTo>
                  <a:lnTo>
                    <a:pt x="0" y="0"/>
                  </a:lnTo>
                  <a:lnTo>
                    <a:pt x="0" y="579120"/>
                  </a:lnTo>
                  <a:lnTo>
                    <a:pt x="586740" y="579120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90">
              <a:extLst>
                <a:ext uri="{FF2B5EF4-FFF2-40B4-BE49-F238E27FC236}">
                  <a16:creationId xmlns:a16="http://schemas.microsoft.com/office/drawing/2014/main" id="{CBE139AC-1EF2-1897-4E97-74705BF07650}"/>
                </a:ext>
              </a:extLst>
            </p:cNvPr>
            <p:cNvSpPr/>
            <p:nvPr/>
          </p:nvSpPr>
          <p:spPr>
            <a:xfrm>
              <a:off x="9474708" y="1146047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91">
              <a:extLst>
                <a:ext uri="{FF2B5EF4-FFF2-40B4-BE49-F238E27FC236}">
                  <a16:creationId xmlns:a16="http://schemas.microsoft.com/office/drawing/2014/main" id="{182030CC-0890-D074-5789-5C7A78636452}"/>
                </a:ext>
              </a:extLst>
            </p:cNvPr>
            <p:cNvSpPr/>
            <p:nvPr/>
          </p:nvSpPr>
          <p:spPr>
            <a:xfrm>
              <a:off x="9546335" y="1231392"/>
              <a:ext cx="317500" cy="165100"/>
            </a:xfrm>
            <a:custGeom>
              <a:avLst/>
              <a:gdLst/>
              <a:ahLst/>
              <a:cxnLst/>
              <a:rect l="l" t="t" r="r" b="b"/>
              <a:pathLst>
                <a:path w="317500" h="165100">
                  <a:moveTo>
                    <a:pt x="0" y="164592"/>
                  </a:moveTo>
                  <a:lnTo>
                    <a:pt x="52555" y="143007"/>
                  </a:lnTo>
                  <a:lnTo>
                    <a:pt x="86562" y="109897"/>
                  </a:lnTo>
                  <a:lnTo>
                    <a:pt x="108172" y="72151"/>
                  </a:lnTo>
                  <a:lnTo>
                    <a:pt x="123538" y="36660"/>
                  </a:lnTo>
                  <a:lnTo>
                    <a:pt x="138812" y="10313"/>
                  </a:lnTo>
                  <a:lnTo>
                    <a:pt x="160147" y="0"/>
                  </a:lnTo>
                  <a:lnTo>
                    <a:pt x="181087" y="10278"/>
                  </a:lnTo>
                  <a:lnTo>
                    <a:pt x="195420" y="36547"/>
                  </a:lnTo>
                  <a:lnTo>
                    <a:pt x="209661" y="71961"/>
                  </a:lnTo>
                  <a:lnTo>
                    <a:pt x="230326" y="109671"/>
                  </a:lnTo>
                  <a:lnTo>
                    <a:pt x="263931" y="142830"/>
                  </a:lnTo>
                  <a:lnTo>
                    <a:pt x="316992" y="164592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3" name="object 92">
            <a:extLst>
              <a:ext uri="{FF2B5EF4-FFF2-40B4-BE49-F238E27FC236}">
                <a16:creationId xmlns:a16="http://schemas.microsoft.com/office/drawing/2014/main" id="{86CEFBC2-C837-D658-138C-2F1115391EF4}"/>
              </a:ext>
            </a:extLst>
          </p:cNvPr>
          <p:cNvSpPr txBox="1"/>
          <p:nvPr/>
        </p:nvSpPr>
        <p:spPr>
          <a:xfrm>
            <a:off x="9412985" y="4391659"/>
            <a:ext cx="6076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04" name="object 93">
            <a:extLst>
              <a:ext uri="{FF2B5EF4-FFF2-40B4-BE49-F238E27FC236}">
                <a16:creationId xmlns:a16="http://schemas.microsoft.com/office/drawing/2014/main" id="{B4E18377-EFBA-C410-2CD2-CC4E88866BE6}"/>
              </a:ext>
            </a:extLst>
          </p:cNvPr>
          <p:cNvGrpSpPr/>
          <p:nvPr/>
        </p:nvGrpSpPr>
        <p:grpSpPr>
          <a:xfrm>
            <a:off x="8309715" y="3663696"/>
            <a:ext cx="2753360" cy="2238375"/>
            <a:chOff x="8309715" y="3663696"/>
            <a:chExt cx="2753360" cy="2238375"/>
          </a:xfrm>
        </p:grpSpPr>
        <p:pic>
          <p:nvPicPr>
            <p:cNvPr id="205" name="object 94">
              <a:extLst>
                <a:ext uri="{FF2B5EF4-FFF2-40B4-BE49-F238E27FC236}">
                  <a16:creationId xmlns:a16="http://schemas.microsoft.com/office/drawing/2014/main" id="{73B3097A-C0DB-E32A-CA97-CF7B1ADE6482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02252" y="4967661"/>
              <a:ext cx="202558" cy="168453"/>
            </a:xfrm>
            <a:prstGeom prst="rect">
              <a:avLst/>
            </a:prstGeom>
          </p:spPr>
        </p:pic>
        <p:pic>
          <p:nvPicPr>
            <p:cNvPr id="206" name="object 95">
              <a:extLst>
                <a:ext uri="{FF2B5EF4-FFF2-40B4-BE49-F238E27FC236}">
                  <a16:creationId xmlns:a16="http://schemas.microsoft.com/office/drawing/2014/main" id="{742DC187-3780-26C9-A349-1C7895556B48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09715" y="5363398"/>
              <a:ext cx="204168" cy="155382"/>
            </a:xfrm>
            <a:prstGeom prst="rect">
              <a:avLst/>
            </a:prstGeom>
          </p:spPr>
        </p:pic>
        <p:sp>
          <p:nvSpPr>
            <p:cNvPr id="207" name="object 96">
              <a:extLst>
                <a:ext uri="{FF2B5EF4-FFF2-40B4-BE49-F238E27FC236}">
                  <a16:creationId xmlns:a16="http://schemas.microsoft.com/office/drawing/2014/main" id="{7EC1ACA6-554A-17E7-2322-712DFBFEC224}"/>
                </a:ext>
              </a:extLst>
            </p:cNvPr>
            <p:cNvSpPr/>
            <p:nvPr/>
          </p:nvSpPr>
          <p:spPr>
            <a:xfrm>
              <a:off x="8586749" y="5237391"/>
              <a:ext cx="737235" cy="300355"/>
            </a:xfrm>
            <a:custGeom>
              <a:avLst/>
              <a:gdLst/>
              <a:ahLst/>
              <a:cxnLst/>
              <a:rect l="l" t="t" r="r" b="b"/>
              <a:pathLst>
                <a:path w="737234" h="300354">
                  <a:moveTo>
                    <a:pt x="188302" y="191985"/>
                  </a:moveTo>
                  <a:lnTo>
                    <a:pt x="186042" y="189738"/>
                  </a:lnTo>
                  <a:lnTo>
                    <a:pt x="5054" y="189738"/>
                  </a:lnTo>
                  <a:lnTo>
                    <a:pt x="2260" y="189738"/>
                  </a:lnTo>
                  <a:lnTo>
                    <a:pt x="0" y="191985"/>
                  </a:lnTo>
                  <a:lnTo>
                    <a:pt x="0" y="197523"/>
                  </a:lnTo>
                  <a:lnTo>
                    <a:pt x="2260" y="199771"/>
                  </a:lnTo>
                  <a:lnTo>
                    <a:pt x="186042" y="199771"/>
                  </a:lnTo>
                  <a:lnTo>
                    <a:pt x="188302" y="197523"/>
                  </a:lnTo>
                  <a:lnTo>
                    <a:pt x="188302" y="191985"/>
                  </a:lnTo>
                  <a:close/>
                </a:path>
                <a:path w="737234" h="300354">
                  <a:moveTo>
                    <a:pt x="188302" y="138290"/>
                  </a:moveTo>
                  <a:lnTo>
                    <a:pt x="186042" y="136029"/>
                  </a:lnTo>
                  <a:lnTo>
                    <a:pt x="5054" y="136029"/>
                  </a:lnTo>
                  <a:lnTo>
                    <a:pt x="2260" y="136029"/>
                  </a:lnTo>
                  <a:lnTo>
                    <a:pt x="0" y="138290"/>
                  </a:lnTo>
                  <a:lnTo>
                    <a:pt x="0" y="143814"/>
                  </a:lnTo>
                  <a:lnTo>
                    <a:pt x="2260" y="146062"/>
                  </a:lnTo>
                  <a:lnTo>
                    <a:pt x="186042" y="146062"/>
                  </a:lnTo>
                  <a:lnTo>
                    <a:pt x="188302" y="143814"/>
                  </a:lnTo>
                  <a:lnTo>
                    <a:pt x="188302" y="138290"/>
                  </a:lnTo>
                  <a:close/>
                </a:path>
                <a:path w="737234" h="300354">
                  <a:moveTo>
                    <a:pt x="658698" y="144627"/>
                  </a:moveTo>
                  <a:lnTo>
                    <a:pt x="657974" y="142481"/>
                  </a:lnTo>
                  <a:lnTo>
                    <a:pt x="655802" y="141757"/>
                  </a:lnTo>
                  <a:lnTo>
                    <a:pt x="654367" y="141757"/>
                  </a:lnTo>
                  <a:lnTo>
                    <a:pt x="651471" y="143205"/>
                  </a:lnTo>
                  <a:lnTo>
                    <a:pt x="650036" y="145338"/>
                  </a:lnTo>
                  <a:lnTo>
                    <a:pt x="645718" y="159664"/>
                  </a:lnTo>
                  <a:lnTo>
                    <a:pt x="639216" y="173278"/>
                  </a:lnTo>
                  <a:lnTo>
                    <a:pt x="632726" y="185445"/>
                  </a:lnTo>
                  <a:lnTo>
                    <a:pt x="625513" y="195465"/>
                  </a:lnTo>
                  <a:lnTo>
                    <a:pt x="625449" y="179006"/>
                  </a:lnTo>
                  <a:lnTo>
                    <a:pt x="624789" y="169684"/>
                  </a:lnTo>
                  <a:lnTo>
                    <a:pt x="605307" y="136626"/>
                  </a:lnTo>
                  <a:lnTo>
                    <a:pt x="605307" y="183286"/>
                  </a:lnTo>
                  <a:lnTo>
                    <a:pt x="605307" y="216954"/>
                  </a:lnTo>
                  <a:lnTo>
                    <a:pt x="567791" y="236994"/>
                  </a:lnTo>
                  <a:lnTo>
                    <a:pt x="553364" y="238429"/>
                  </a:lnTo>
                  <a:lnTo>
                    <a:pt x="546874" y="237718"/>
                  </a:lnTo>
                  <a:lnTo>
                    <a:pt x="530999" y="211937"/>
                  </a:lnTo>
                  <a:lnTo>
                    <a:pt x="531596" y="208356"/>
                  </a:lnTo>
                  <a:lnTo>
                    <a:pt x="533158" y="198335"/>
                  </a:lnTo>
                  <a:lnTo>
                    <a:pt x="546150" y="160375"/>
                  </a:lnTo>
                  <a:lnTo>
                    <a:pt x="580059" y="138188"/>
                  </a:lnTo>
                  <a:lnTo>
                    <a:pt x="587286" y="138899"/>
                  </a:lnTo>
                  <a:lnTo>
                    <a:pt x="605307" y="183286"/>
                  </a:lnTo>
                  <a:lnTo>
                    <a:pt x="605307" y="136626"/>
                  </a:lnTo>
                  <a:lnTo>
                    <a:pt x="600252" y="133883"/>
                  </a:lnTo>
                  <a:lnTo>
                    <a:pt x="591591" y="131025"/>
                  </a:lnTo>
                  <a:lnTo>
                    <a:pt x="581507" y="129590"/>
                  </a:lnTo>
                  <a:lnTo>
                    <a:pt x="569950" y="131025"/>
                  </a:lnTo>
                  <a:lnTo>
                    <a:pt x="528828" y="156083"/>
                  </a:lnTo>
                  <a:lnTo>
                    <a:pt x="510070" y="195465"/>
                  </a:lnTo>
                  <a:lnTo>
                    <a:pt x="509358" y="203352"/>
                  </a:lnTo>
                  <a:lnTo>
                    <a:pt x="510070" y="209791"/>
                  </a:lnTo>
                  <a:lnTo>
                    <a:pt x="531710" y="242011"/>
                  </a:lnTo>
                  <a:lnTo>
                    <a:pt x="551929" y="246303"/>
                  </a:lnTo>
                  <a:lnTo>
                    <a:pt x="559854" y="246303"/>
                  </a:lnTo>
                  <a:lnTo>
                    <a:pt x="574281" y="243446"/>
                  </a:lnTo>
                  <a:lnTo>
                    <a:pt x="581507" y="240588"/>
                  </a:lnTo>
                  <a:lnTo>
                    <a:pt x="586092" y="238429"/>
                  </a:lnTo>
                  <a:lnTo>
                    <a:pt x="595210" y="234137"/>
                  </a:lnTo>
                  <a:lnTo>
                    <a:pt x="607479" y="226250"/>
                  </a:lnTo>
                  <a:lnTo>
                    <a:pt x="609638" y="233426"/>
                  </a:lnTo>
                  <a:lnTo>
                    <a:pt x="614692" y="239864"/>
                  </a:lnTo>
                  <a:lnTo>
                    <a:pt x="617575" y="242722"/>
                  </a:lnTo>
                  <a:lnTo>
                    <a:pt x="621893" y="244881"/>
                  </a:lnTo>
                  <a:lnTo>
                    <a:pt x="626224" y="246303"/>
                  </a:lnTo>
                  <a:lnTo>
                    <a:pt x="635609" y="246303"/>
                  </a:lnTo>
                  <a:lnTo>
                    <a:pt x="655802" y="227698"/>
                  </a:lnTo>
                  <a:lnTo>
                    <a:pt x="655802" y="226974"/>
                  </a:lnTo>
                  <a:lnTo>
                    <a:pt x="654367" y="224116"/>
                  </a:lnTo>
                  <a:lnTo>
                    <a:pt x="652195" y="223393"/>
                  </a:lnTo>
                  <a:lnTo>
                    <a:pt x="650760" y="223393"/>
                  </a:lnTo>
                  <a:lnTo>
                    <a:pt x="647877" y="224828"/>
                  </a:lnTo>
                  <a:lnTo>
                    <a:pt x="646442" y="226974"/>
                  </a:lnTo>
                  <a:lnTo>
                    <a:pt x="644271" y="231267"/>
                  </a:lnTo>
                  <a:lnTo>
                    <a:pt x="641388" y="234861"/>
                  </a:lnTo>
                  <a:lnTo>
                    <a:pt x="637057" y="237718"/>
                  </a:lnTo>
                  <a:lnTo>
                    <a:pt x="633450" y="238429"/>
                  </a:lnTo>
                  <a:lnTo>
                    <a:pt x="631278" y="237718"/>
                  </a:lnTo>
                  <a:lnTo>
                    <a:pt x="629843" y="236283"/>
                  </a:lnTo>
                  <a:lnTo>
                    <a:pt x="628396" y="233426"/>
                  </a:lnTo>
                  <a:lnTo>
                    <a:pt x="626948" y="229844"/>
                  </a:lnTo>
                  <a:lnTo>
                    <a:pt x="626592" y="227698"/>
                  </a:lnTo>
                  <a:lnTo>
                    <a:pt x="626465" y="226974"/>
                  </a:lnTo>
                  <a:lnTo>
                    <a:pt x="626351" y="226250"/>
                  </a:lnTo>
                  <a:lnTo>
                    <a:pt x="626224" y="219811"/>
                  </a:lnTo>
                  <a:lnTo>
                    <a:pt x="625602" y="209791"/>
                  </a:lnTo>
                  <a:lnTo>
                    <a:pt x="625513" y="208356"/>
                  </a:lnTo>
                  <a:lnTo>
                    <a:pt x="635762" y="195465"/>
                  </a:lnTo>
                  <a:lnTo>
                    <a:pt x="636333" y="194754"/>
                  </a:lnTo>
                  <a:lnTo>
                    <a:pt x="645718" y="179006"/>
                  </a:lnTo>
                  <a:lnTo>
                    <a:pt x="653643" y="163245"/>
                  </a:lnTo>
                  <a:lnTo>
                    <a:pt x="658698" y="146062"/>
                  </a:lnTo>
                  <a:lnTo>
                    <a:pt x="658698" y="144627"/>
                  </a:lnTo>
                  <a:close/>
                </a:path>
                <a:path w="737234" h="300354">
                  <a:moveTo>
                    <a:pt x="661225" y="76898"/>
                  </a:moveTo>
                  <a:lnTo>
                    <a:pt x="659117" y="74815"/>
                  </a:lnTo>
                  <a:lnTo>
                    <a:pt x="510070" y="74815"/>
                  </a:lnTo>
                  <a:lnTo>
                    <a:pt x="507479" y="74815"/>
                  </a:lnTo>
                  <a:lnTo>
                    <a:pt x="505396" y="76898"/>
                  </a:lnTo>
                  <a:lnTo>
                    <a:pt x="505396" y="82042"/>
                  </a:lnTo>
                  <a:lnTo>
                    <a:pt x="507479" y="84112"/>
                  </a:lnTo>
                  <a:lnTo>
                    <a:pt x="659117" y="84112"/>
                  </a:lnTo>
                  <a:lnTo>
                    <a:pt x="661225" y="82042"/>
                  </a:lnTo>
                  <a:lnTo>
                    <a:pt x="661225" y="76898"/>
                  </a:lnTo>
                  <a:close/>
                </a:path>
                <a:path w="737234" h="300354">
                  <a:moveTo>
                    <a:pt x="725068" y="219100"/>
                  </a:moveTo>
                  <a:lnTo>
                    <a:pt x="724357" y="217665"/>
                  </a:lnTo>
                  <a:lnTo>
                    <a:pt x="707758" y="217665"/>
                  </a:lnTo>
                  <a:lnTo>
                    <a:pt x="714248" y="195465"/>
                  </a:lnTo>
                  <a:lnTo>
                    <a:pt x="714971" y="193319"/>
                  </a:lnTo>
                  <a:lnTo>
                    <a:pt x="713524" y="191173"/>
                  </a:lnTo>
                  <a:lnTo>
                    <a:pt x="709930" y="189738"/>
                  </a:lnTo>
                  <a:lnTo>
                    <a:pt x="705599" y="191173"/>
                  </a:lnTo>
                  <a:lnTo>
                    <a:pt x="703427" y="192608"/>
                  </a:lnTo>
                  <a:lnTo>
                    <a:pt x="702716" y="194754"/>
                  </a:lnTo>
                  <a:lnTo>
                    <a:pt x="696214" y="217665"/>
                  </a:lnTo>
                  <a:lnTo>
                    <a:pt x="680339" y="217665"/>
                  </a:lnTo>
                  <a:lnTo>
                    <a:pt x="678903" y="218376"/>
                  </a:lnTo>
                  <a:lnTo>
                    <a:pt x="676744" y="220522"/>
                  </a:lnTo>
                  <a:lnTo>
                    <a:pt x="676744" y="221259"/>
                  </a:lnTo>
                  <a:lnTo>
                    <a:pt x="677468" y="222681"/>
                  </a:lnTo>
                  <a:lnTo>
                    <a:pt x="678903" y="223393"/>
                  </a:lnTo>
                  <a:lnTo>
                    <a:pt x="694055" y="223393"/>
                  </a:lnTo>
                  <a:lnTo>
                    <a:pt x="682498" y="263499"/>
                  </a:lnTo>
                  <a:lnTo>
                    <a:pt x="681774" y="268503"/>
                  </a:lnTo>
                  <a:lnTo>
                    <a:pt x="681774" y="269938"/>
                  </a:lnTo>
                  <a:lnTo>
                    <a:pt x="682498" y="273519"/>
                  </a:lnTo>
                  <a:lnTo>
                    <a:pt x="683945" y="275666"/>
                  </a:lnTo>
                  <a:lnTo>
                    <a:pt x="689000" y="279958"/>
                  </a:lnTo>
                  <a:lnTo>
                    <a:pt x="696214" y="281393"/>
                  </a:lnTo>
                  <a:lnTo>
                    <a:pt x="701268" y="280682"/>
                  </a:lnTo>
                  <a:lnTo>
                    <a:pt x="722185" y="258483"/>
                  </a:lnTo>
                  <a:lnTo>
                    <a:pt x="722185" y="257759"/>
                  </a:lnTo>
                  <a:lnTo>
                    <a:pt x="720737" y="257048"/>
                  </a:lnTo>
                  <a:lnTo>
                    <a:pt x="717130" y="257048"/>
                  </a:lnTo>
                  <a:lnTo>
                    <a:pt x="715695" y="258483"/>
                  </a:lnTo>
                  <a:lnTo>
                    <a:pt x="712076" y="265645"/>
                  </a:lnTo>
                  <a:lnTo>
                    <a:pt x="707758" y="271373"/>
                  </a:lnTo>
                  <a:lnTo>
                    <a:pt x="702716" y="274955"/>
                  </a:lnTo>
                  <a:lnTo>
                    <a:pt x="699820" y="276377"/>
                  </a:lnTo>
                  <a:lnTo>
                    <a:pt x="696937" y="277101"/>
                  </a:lnTo>
                  <a:lnTo>
                    <a:pt x="694766" y="275666"/>
                  </a:lnTo>
                  <a:lnTo>
                    <a:pt x="693331" y="273519"/>
                  </a:lnTo>
                  <a:lnTo>
                    <a:pt x="693331" y="268503"/>
                  </a:lnTo>
                  <a:lnTo>
                    <a:pt x="694766" y="264210"/>
                  </a:lnTo>
                  <a:lnTo>
                    <a:pt x="706323" y="223393"/>
                  </a:lnTo>
                  <a:lnTo>
                    <a:pt x="721461" y="223393"/>
                  </a:lnTo>
                  <a:lnTo>
                    <a:pt x="723633" y="222681"/>
                  </a:lnTo>
                  <a:lnTo>
                    <a:pt x="725068" y="219811"/>
                  </a:lnTo>
                  <a:lnTo>
                    <a:pt x="725068" y="219100"/>
                  </a:lnTo>
                  <a:close/>
                </a:path>
                <a:path w="737234" h="300354">
                  <a:moveTo>
                    <a:pt x="736625" y="2933"/>
                  </a:moveTo>
                  <a:lnTo>
                    <a:pt x="734352" y="698"/>
                  </a:lnTo>
                  <a:lnTo>
                    <a:pt x="483044" y="698"/>
                  </a:lnTo>
                  <a:lnTo>
                    <a:pt x="481533" y="0"/>
                  </a:lnTo>
                  <a:lnTo>
                    <a:pt x="479602" y="698"/>
                  </a:lnTo>
                  <a:lnTo>
                    <a:pt x="479145" y="698"/>
                  </a:lnTo>
                  <a:lnTo>
                    <a:pt x="478866" y="965"/>
                  </a:lnTo>
                  <a:lnTo>
                    <a:pt x="478523" y="1092"/>
                  </a:lnTo>
                  <a:lnTo>
                    <a:pt x="478320" y="1511"/>
                  </a:lnTo>
                  <a:lnTo>
                    <a:pt x="476885" y="2933"/>
                  </a:lnTo>
                  <a:lnTo>
                    <a:pt x="476885" y="4597"/>
                  </a:lnTo>
                  <a:lnTo>
                    <a:pt x="355142" y="265023"/>
                  </a:lnTo>
                  <a:lnTo>
                    <a:pt x="313588" y="145161"/>
                  </a:lnTo>
                  <a:lnTo>
                    <a:pt x="313753" y="143662"/>
                  </a:lnTo>
                  <a:lnTo>
                    <a:pt x="312547" y="142189"/>
                  </a:lnTo>
                  <a:lnTo>
                    <a:pt x="311937" y="140385"/>
                  </a:lnTo>
                  <a:lnTo>
                    <a:pt x="310578" y="139738"/>
                  </a:lnTo>
                  <a:lnTo>
                    <a:pt x="310261" y="139331"/>
                  </a:lnTo>
                  <a:lnTo>
                    <a:pt x="309613" y="139268"/>
                  </a:lnTo>
                  <a:lnTo>
                    <a:pt x="309054" y="138988"/>
                  </a:lnTo>
                  <a:lnTo>
                    <a:pt x="308571" y="139153"/>
                  </a:lnTo>
                  <a:lnTo>
                    <a:pt x="307098" y="138988"/>
                  </a:lnTo>
                  <a:lnTo>
                    <a:pt x="306311" y="139611"/>
                  </a:lnTo>
                  <a:lnTo>
                    <a:pt x="305904" y="139611"/>
                  </a:lnTo>
                  <a:lnTo>
                    <a:pt x="305193" y="140309"/>
                  </a:lnTo>
                  <a:lnTo>
                    <a:pt x="303784" y="140792"/>
                  </a:lnTo>
                  <a:lnTo>
                    <a:pt x="303098" y="142163"/>
                  </a:lnTo>
                  <a:lnTo>
                    <a:pt x="297129" y="146900"/>
                  </a:lnTo>
                  <a:lnTo>
                    <a:pt x="296976" y="146875"/>
                  </a:lnTo>
                  <a:lnTo>
                    <a:pt x="295503" y="148056"/>
                  </a:lnTo>
                  <a:lnTo>
                    <a:pt x="293687" y="148666"/>
                  </a:lnTo>
                  <a:lnTo>
                    <a:pt x="293014" y="150050"/>
                  </a:lnTo>
                  <a:lnTo>
                    <a:pt x="271995" y="166852"/>
                  </a:lnTo>
                  <a:lnTo>
                    <a:pt x="268833" y="169354"/>
                  </a:lnTo>
                  <a:lnTo>
                    <a:pt x="266661" y="171094"/>
                  </a:lnTo>
                  <a:lnTo>
                    <a:pt x="266306" y="174244"/>
                  </a:lnTo>
                  <a:lnTo>
                    <a:pt x="267716" y="175996"/>
                  </a:lnTo>
                  <a:lnTo>
                    <a:pt x="269786" y="178562"/>
                  </a:lnTo>
                  <a:lnTo>
                    <a:pt x="272592" y="178866"/>
                  </a:lnTo>
                  <a:lnTo>
                    <a:pt x="272973" y="178904"/>
                  </a:lnTo>
                  <a:lnTo>
                    <a:pt x="274916" y="177368"/>
                  </a:lnTo>
                  <a:lnTo>
                    <a:pt x="295554" y="160985"/>
                  </a:lnTo>
                  <a:lnTo>
                    <a:pt x="341591" y="294017"/>
                  </a:lnTo>
                  <a:lnTo>
                    <a:pt x="341274" y="294690"/>
                  </a:lnTo>
                  <a:lnTo>
                    <a:pt x="342379" y="297662"/>
                  </a:lnTo>
                  <a:lnTo>
                    <a:pt x="342938" y="297929"/>
                  </a:lnTo>
                  <a:lnTo>
                    <a:pt x="343154" y="298526"/>
                  </a:lnTo>
                  <a:lnTo>
                    <a:pt x="346024" y="299923"/>
                  </a:lnTo>
                  <a:lnTo>
                    <a:pt x="346735" y="299681"/>
                  </a:lnTo>
                  <a:lnTo>
                    <a:pt x="347433" y="299999"/>
                  </a:lnTo>
                  <a:lnTo>
                    <a:pt x="350431" y="298907"/>
                  </a:lnTo>
                  <a:lnTo>
                    <a:pt x="350697" y="298335"/>
                  </a:lnTo>
                  <a:lnTo>
                    <a:pt x="351307" y="298119"/>
                  </a:lnTo>
                  <a:lnTo>
                    <a:pt x="352704" y="295275"/>
                  </a:lnTo>
                  <a:lnTo>
                    <a:pt x="352450" y="294576"/>
                  </a:lnTo>
                  <a:lnTo>
                    <a:pt x="358470" y="281686"/>
                  </a:lnTo>
                  <a:lnTo>
                    <a:pt x="359930" y="278803"/>
                  </a:lnTo>
                  <a:lnTo>
                    <a:pt x="359879" y="278676"/>
                  </a:lnTo>
                  <a:lnTo>
                    <a:pt x="485152" y="10731"/>
                  </a:lnTo>
                  <a:lnTo>
                    <a:pt x="731570" y="10731"/>
                  </a:lnTo>
                  <a:lnTo>
                    <a:pt x="734352" y="10731"/>
                  </a:lnTo>
                  <a:lnTo>
                    <a:pt x="736625" y="8483"/>
                  </a:lnTo>
                  <a:lnTo>
                    <a:pt x="736625" y="2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8" name="object 97">
              <a:extLst>
                <a:ext uri="{FF2B5EF4-FFF2-40B4-BE49-F238E27FC236}">
                  <a16:creationId xmlns:a16="http://schemas.microsoft.com/office/drawing/2014/main" id="{8E994C38-F0CA-91EB-927E-479E08681EC6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68823" y="5363398"/>
              <a:ext cx="228712" cy="156813"/>
            </a:xfrm>
            <a:prstGeom prst="rect">
              <a:avLst/>
            </a:prstGeom>
          </p:spPr>
        </p:pic>
        <p:sp>
          <p:nvSpPr>
            <p:cNvPr id="209" name="object 98">
              <a:extLst>
                <a:ext uri="{FF2B5EF4-FFF2-40B4-BE49-F238E27FC236}">
                  <a16:creationId xmlns:a16="http://schemas.microsoft.com/office/drawing/2014/main" id="{0BFD48F5-2356-7869-6F9B-770D3857E422}"/>
                </a:ext>
              </a:extLst>
            </p:cNvPr>
            <p:cNvSpPr/>
            <p:nvPr/>
          </p:nvSpPr>
          <p:spPr>
            <a:xfrm>
              <a:off x="9671837" y="5237391"/>
              <a:ext cx="1156335" cy="300355"/>
            </a:xfrm>
            <a:custGeom>
              <a:avLst/>
              <a:gdLst/>
              <a:ahLst/>
              <a:cxnLst/>
              <a:rect l="l" t="t" r="r" b="b"/>
              <a:pathLst>
                <a:path w="1156334" h="300354">
                  <a:moveTo>
                    <a:pt x="188302" y="165493"/>
                  </a:moveTo>
                  <a:lnTo>
                    <a:pt x="186042" y="163245"/>
                  </a:lnTo>
                  <a:lnTo>
                    <a:pt x="99555" y="163245"/>
                  </a:lnTo>
                  <a:lnTo>
                    <a:pt x="99555" y="79463"/>
                  </a:lnTo>
                  <a:lnTo>
                    <a:pt x="99555" y="76708"/>
                  </a:lnTo>
                  <a:lnTo>
                    <a:pt x="97294" y="74447"/>
                  </a:lnTo>
                  <a:lnTo>
                    <a:pt x="91719" y="74447"/>
                  </a:lnTo>
                  <a:lnTo>
                    <a:pt x="89458" y="76708"/>
                  </a:lnTo>
                  <a:lnTo>
                    <a:pt x="89458" y="163245"/>
                  </a:lnTo>
                  <a:lnTo>
                    <a:pt x="5041" y="163245"/>
                  </a:lnTo>
                  <a:lnTo>
                    <a:pt x="2260" y="163245"/>
                  </a:lnTo>
                  <a:lnTo>
                    <a:pt x="0" y="165493"/>
                  </a:lnTo>
                  <a:lnTo>
                    <a:pt x="0" y="171018"/>
                  </a:lnTo>
                  <a:lnTo>
                    <a:pt x="2260" y="173278"/>
                  </a:lnTo>
                  <a:lnTo>
                    <a:pt x="89458" y="173278"/>
                  </a:lnTo>
                  <a:lnTo>
                    <a:pt x="89458" y="259105"/>
                  </a:lnTo>
                  <a:lnTo>
                    <a:pt x="91719" y="261340"/>
                  </a:lnTo>
                  <a:lnTo>
                    <a:pt x="97294" y="261340"/>
                  </a:lnTo>
                  <a:lnTo>
                    <a:pt x="99555" y="259105"/>
                  </a:lnTo>
                  <a:lnTo>
                    <a:pt x="99555" y="173278"/>
                  </a:lnTo>
                  <a:lnTo>
                    <a:pt x="186042" y="173278"/>
                  </a:lnTo>
                  <a:lnTo>
                    <a:pt x="188302" y="171018"/>
                  </a:lnTo>
                  <a:lnTo>
                    <a:pt x="188302" y="165493"/>
                  </a:lnTo>
                  <a:close/>
                </a:path>
                <a:path w="1156334" h="300354">
                  <a:moveTo>
                    <a:pt x="1155788" y="2933"/>
                  </a:moveTo>
                  <a:lnTo>
                    <a:pt x="1153515" y="698"/>
                  </a:lnTo>
                  <a:lnTo>
                    <a:pt x="483768" y="698"/>
                  </a:lnTo>
                  <a:lnTo>
                    <a:pt x="482257" y="0"/>
                  </a:lnTo>
                  <a:lnTo>
                    <a:pt x="480339" y="698"/>
                  </a:lnTo>
                  <a:lnTo>
                    <a:pt x="479869" y="698"/>
                  </a:lnTo>
                  <a:lnTo>
                    <a:pt x="479590" y="977"/>
                  </a:lnTo>
                  <a:lnTo>
                    <a:pt x="479259" y="1092"/>
                  </a:lnTo>
                  <a:lnTo>
                    <a:pt x="479069" y="1485"/>
                  </a:lnTo>
                  <a:lnTo>
                    <a:pt x="477596" y="2933"/>
                  </a:lnTo>
                  <a:lnTo>
                    <a:pt x="477596" y="4279"/>
                  </a:lnTo>
                  <a:lnTo>
                    <a:pt x="477596" y="4635"/>
                  </a:lnTo>
                  <a:lnTo>
                    <a:pt x="355536" y="264299"/>
                  </a:lnTo>
                  <a:lnTo>
                    <a:pt x="313575" y="145135"/>
                  </a:lnTo>
                  <a:lnTo>
                    <a:pt x="313740" y="143611"/>
                  </a:lnTo>
                  <a:lnTo>
                    <a:pt x="313118" y="142862"/>
                  </a:lnTo>
                  <a:lnTo>
                    <a:pt x="313118" y="142481"/>
                  </a:lnTo>
                  <a:lnTo>
                    <a:pt x="312394" y="141782"/>
                  </a:lnTo>
                  <a:lnTo>
                    <a:pt x="311912" y="140360"/>
                  </a:lnTo>
                  <a:lnTo>
                    <a:pt x="310515" y="139700"/>
                  </a:lnTo>
                  <a:lnTo>
                    <a:pt x="310210" y="139319"/>
                  </a:lnTo>
                  <a:lnTo>
                    <a:pt x="309587" y="139268"/>
                  </a:lnTo>
                  <a:lnTo>
                    <a:pt x="309029" y="138988"/>
                  </a:lnTo>
                  <a:lnTo>
                    <a:pt x="308546" y="139153"/>
                  </a:lnTo>
                  <a:lnTo>
                    <a:pt x="307035" y="139001"/>
                  </a:lnTo>
                  <a:lnTo>
                    <a:pt x="305574" y="140182"/>
                  </a:lnTo>
                  <a:lnTo>
                    <a:pt x="303758" y="140804"/>
                  </a:lnTo>
                  <a:lnTo>
                    <a:pt x="303072" y="142201"/>
                  </a:lnTo>
                  <a:lnTo>
                    <a:pt x="297243" y="146926"/>
                  </a:lnTo>
                  <a:lnTo>
                    <a:pt x="296887" y="146888"/>
                  </a:lnTo>
                  <a:lnTo>
                    <a:pt x="295452" y="148069"/>
                  </a:lnTo>
                  <a:lnTo>
                    <a:pt x="293687" y="148666"/>
                  </a:lnTo>
                  <a:lnTo>
                    <a:pt x="292976" y="150101"/>
                  </a:lnTo>
                  <a:lnTo>
                    <a:pt x="270751" y="168376"/>
                  </a:lnTo>
                  <a:lnTo>
                    <a:pt x="269506" y="169379"/>
                  </a:lnTo>
                  <a:lnTo>
                    <a:pt x="267360" y="171132"/>
                  </a:lnTo>
                  <a:lnTo>
                    <a:pt x="267246" y="172212"/>
                  </a:lnTo>
                  <a:lnTo>
                    <a:pt x="267030" y="174294"/>
                  </a:lnTo>
                  <a:lnTo>
                    <a:pt x="268859" y="176530"/>
                  </a:lnTo>
                  <a:lnTo>
                    <a:pt x="270560" y="178587"/>
                  </a:lnTo>
                  <a:lnTo>
                    <a:pt x="271653" y="178701"/>
                  </a:lnTo>
                  <a:lnTo>
                    <a:pt x="273735" y="178904"/>
                  </a:lnTo>
                  <a:lnTo>
                    <a:pt x="276085" y="176999"/>
                  </a:lnTo>
                  <a:lnTo>
                    <a:pt x="295605" y="161188"/>
                  </a:lnTo>
                  <a:lnTo>
                    <a:pt x="341579" y="294005"/>
                  </a:lnTo>
                  <a:lnTo>
                    <a:pt x="341261" y="294678"/>
                  </a:lnTo>
                  <a:lnTo>
                    <a:pt x="342353" y="297649"/>
                  </a:lnTo>
                  <a:lnTo>
                    <a:pt x="342938" y="297929"/>
                  </a:lnTo>
                  <a:lnTo>
                    <a:pt x="343154" y="298526"/>
                  </a:lnTo>
                  <a:lnTo>
                    <a:pt x="346024" y="299923"/>
                  </a:lnTo>
                  <a:lnTo>
                    <a:pt x="346722" y="299694"/>
                  </a:lnTo>
                  <a:lnTo>
                    <a:pt x="347408" y="299999"/>
                  </a:lnTo>
                  <a:lnTo>
                    <a:pt x="350418" y="298907"/>
                  </a:lnTo>
                  <a:lnTo>
                    <a:pt x="350685" y="298335"/>
                  </a:lnTo>
                  <a:lnTo>
                    <a:pt x="351294" y="298119"/>
                  </a:lnTo>
                  <a:lnTo>
                    <a:pt x="352704" y="295275"/>
                  </a:lnTo>
                  <a:lnTo>
                    <a:pt x="352450" y="294576"/>
                  </a:lnTo>
                  <a:lnTo>
                    <a:pt x="358381" y="281940"/>
                  </a:lnTo>
                  <a:lnTo>
                    <a:pt x="359257" y="281635"/>
                  </a:lnTo>
                  <a:lnTo>
                    <a:pt x="360641" y="278777"/>
                  </a:lnTo>
                  <a:lnTo>
                    <a:pt x="360311" y="277850"/>
                  </a:lnTo>
                  <a:lnTo>
                    <a:pt x="485851" y="10731"/>
                  </a:lnTo>
                  <a:lnTo>
                    <a:pt x="1150734" y="10731"/>
                  </a:lnTo>
                  <a:lnTo>
                    <a:pt x="1153515" y="10731"/>
                  </a:lnTo>
                  <a:lnTo>
                    <a:pt x="1155788" y="8483"/>
                  </a:lnTo>
                  <a:lnTo>
                    <a:pt x="1155788" y="2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0" name="object 99">
              <a:extLst>
                <a:ext uri="{FF2B5EF4-FFF2-40B4-BE49-F238E27FC236}">
                  <a16:creationId xmlns:a16="http://schemas.microsoft.com/office/drawing/2014/main" id="{3BCDECF7-96AD-46BB-9BD5-7DE572B44C20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175415" y="5304676"/>
              <a:ext cx="91626" cy="175436"/>
            </a:xfrm>
            <a:prstGeom prst="rect">
              <a:avLst/>
            </a:prstGeom>
          </p:spPr>
        </p:pic>
        <p:sp>
          <p:nvSpPr>
            <p:cNvPr id="211" name="object 100">
              <a:extLst>
                <a:ext uri="{FF2B5EF4-FFF2-40B4-BE49-F238E27FC236}">
                  <a16:creationId xmlns:a16="http://schemas.microsoft.com/office/drawing/2014/main" id="{4B3FD210-F60C-7CF2-F3EA-A64E0B9F5C94}"/>
                </a:ext>
              </a:extLst>
            </p:cNvPr>
            <p:cNvSpPr/>
            <p:nvPr/>
          </p:nvSpPr>
          <p:spPr>
            <a:xfrm>
              <a:off x="10337025" y="5312206"/>
              <a:ext cx="479425" cy="207010"/>
            </a:xfrm>
            <a:custGeom>
              <a:avLst/>
              <a:gdLst/>
              <a:ahLst/>
              <a:cxnLst/>
              <a:rect l="l" t="t" r="r" b="b"/>
              <a:pathLst>
                <a:path w="479425" h="207010">
                  <a:moveTo>
                    <a:pt x="188302" y="90678"/>
                  </a:moveTo>
                  <a:lnTo>
                    <a:pt x="186042" y="88430"/>
                  </a:lnTo>
                  <a:lnTo>
                    <a:pt x="5054" y="88430"/>
                  </a:lnTo>
                  <a:lnTo>
                    <a:pt x="2260" y="88430"/>
                  </a:lnTo>
                  <a:lnTo>
                    <a:pt x="0" y="90678"/>
                  </a:lnTo>
                  <a:lnTo>
                    <a:pt x="0" y="96202"/>
                  </a:lnTo>
                  <a:lnTo>
                    <a:pt x="2260" y="98463"/>
                  </a:lnTo>
                  <a:lnTo>
                    <a:pt x="186042" y="98463"/>
                  </a:lnTo>
                  <a:lnTo>
                    <a:pt x="188302" y="96202"/>
                  </a:lnTo>
                  <a:lnTo>
                    <a:pt x="188302" y="90678"/>
                  </a:lnTo>
                  <a:close/>
                </a:path>
                <a:path w="479425" h="207010">
                  <a:moveTo>
                    <a:pt x="413397" y="70523"/>
                  </a:moveTo>
                  <a:lnTo>
                    <a:pt x="412673" y="68389"/>
                  </a:lnTo>
                  <a:lnTo>
                    <a:pt x="409790" y="66941"/>
                  </a:lnTo>
                  <a:lnTo>
                    <a:pt x="408355" y="66941"/>
                  </a:lnTo>
                  <a:lnTo>
                    <a:pt x="405460" y="68389"/>
                  </a:lnTo>
                  <a:lnTo>
                    <a:pt x="404025" y="70523"/>
                  </a:lnTo>
                  <a:lnTo>
                    <a:pt x="399694" y="84848"/>
                  </a:lnTo>
                  <a:lnTo>
                    <a:pt x="393915" y="98463"/>
                  </a:lnTo>
                  <a:lnTo>
                    <a:pt x="386702" y="110629"/>
                  </a:lnTo>
                  <a:lnTo>
                    <a:pt x="380199" y="120650"/>
                  </a:lnTo>
                  <a:lnTo>
                    <a:pt x="380149" y="104190"/>
                  </a:lnTo>
                  <a:lnTo>
                    <a:pt x="379501" y="94869"/>
                  </a:lnTo>
                  <a:lnTo>
                    <a:pt x="360006" y="61810"/>
                  </a:lnTo>
                  <a:lnTo>
                    <a:pt x="360006" y="139979"/>
                  </a:lnTo>
                  <a:lnTo>
                    <a:pt x="360006" y="142849"/>
                  </a:lnTo>
                  <a:lnTo>
                    <a:pt x="348475" y="151434"/>
                  </a:lnTo>
                  <a:lnTo>
                    <a:pt x="335483" y="157886"/>
                  </a:lnTo>
                  <a:lnTo>
                    <a:pt x="328980" y="160756"/>
                  </a:lnTo>
                  <a:lnTo>
                    <a:pt x="314566" y="163614"/>
                  </a:lnTo>
                  <a:lnTo>
                    <a:pt x="307340" y="163614"/>
                  </a:lnTo>
                  <a:lnTo>
                    <a:pt x="285699" y="137121"/>
                  </a:lnTo>
                  <a:lnTo>
                    <a:pt x="285699" y="132816"/>
                  </a:lnTo>
                  <a:lnTo>
                    <a:pt x="295795" y="94157"/>
                  </a:lnTo>
                  <a:lnTo>
                    <a:pt x="327545" y="64084"/>
                  </a:lnTo>
                  <a:lnTo>
                    <a:pt x="334035" y="63373"/>
                  </a:lnTo>
                  <a:lnTo>
                    <a:pt x="341249" y="64084"/>
                  </a:lnTo>
                  <a:lnTo>
                    <a:pt x="359283" y="108470"/>
                  </a:lnTo>
                  <a:lnTo>
                    <a:pt x="359283" y="136410"/>
                  </a:lnTo>
                  <a:lnTo>
                    <a:pt x="360006" y="139979"/>
                  </a:lnTo>
                  <a:lnTo>
                    <a:pt x="360006" y="61810"/>
                  </a:lnTo>
                  <a:lnTo>
                    <a:pt x="354952" y="59067"/>
                  </a:lnTo>
                  <a:lnTo>
                    <a:pt x="346303" y="56210"/>
                  </a:lnTo>
                  <a:lnTo>
                    <a:pt x="336207" y="54775"/>
                  </a:lnTo>
                  <a:lnTo>
                    <a:pt x="324650" y="56210"/>
                  </a:lnTo>
                  <a:lnTo>
                    <a:pt x="282816" y="81267"/>
                  </a:lnTo>
                  <a:lnTo>
                    <a:pt x="264045" y="120650"/>
                  </a:lnTo>
                  <a:lnTo>
                    <a:pt x="263321" y="128536"/>
                  </a:lnTo>
                  <a:lnTo>
                    <a:pt x="264045" y="134975"/>
                  </a:lnTo>
                  <a:lnTo>
                    <a:pt x="285699" y="167195"/>
                  </a:lnTo>
                  <a:lnTo>
                    <a:pt x="306616" y="172212"/>
                  </a:lnTo>
                  <a:lnTo>
                    <a:pt x="321767" y="170776"/>
                  </a:lnTo>
                  <a:lnTo>
                    <a:pt x="361454" y="151434"/>
                  </a:lnTo>
                  <a:lnTo>
                    <a:pt x="364337" y="158610"/>
                  </a:lnTo>
                  <a:lnTo>
                    <a:pt x="385978" y="172212"/>
                  </a:lnTo>
                  <a:lnTo>
                    <a:pt x="390309" y="171488"/>
                  </a:lnTo>
                  <a:lnTo>
                    <a:pt x="409803" y="152882"/>
                  </a:lnTo>
                  <a:lnTo>
                    <a:pt x="409803" y="152158"/>
                  </a:lnTo>
                  <a:lnTo>
                    <a:pt x="409079" y="150012"/>
                  </a:lnTo>
                  <a:lnTo>
                    <a:pt x="406908" y="148577"/>
                  </a:lnTo>
                  <a:lnTo>
                    <a:pt x="405460" y="148577"/>
                  </a:lnTo>
                  <a:lnTo>
                    <a:pt x="401853" y="150012"/>
                  </a:lnTo>
                  <a:lnTo>
                    <a:pt x="400418" y="152158"/>
                  </a:lnTo>
                  <a:lnTo>
                    <a:pt x="398970" y="156451"/>
                  </a:lnTo>
                  <a:lnTo>
                    <a:pt x="395363" y="160045"/>
                  </a:lnTo>
                  <a:lnTo>
                    <a:pt x="391756" y="162902"/>
                  </a:lnTo>
                  <a:lnTo>
                    <a:pt x="387426" y="163614"/>
                  </a:lnTo>
                  <a:lnTo>
                    <a:pt x="385254" y="162902"/>
                  </a:lnTo>
                  <a:lnTo>
                    <a:pt x="383806" y="161467"/>
                  </a:lnTo>
                  <a:lnTo>
                    <a:pt x="382371" y="159321"/>
                  </a:lnTo>
                  <a:lnTo>
                    <a:pt x="381292" y="152882"/>
                  </a:lnTo>
                  <a:lnTo>
                    <a:pt x="381165" y="152158"/>
                  </a:lnTo>
                  <a:lnTo>
                    <a:pt x="381050" y="151434"/>
                  </a:lnTo>
                  <a:lnTo>
                    <a:pt x="380923" y="150723"/>
                  </a:lnTo>
                  <a:lnTo>
                    <a:pt x="380199" y="144995"/>
                  </a:lnTo>
                  <a:lnTo>
                    <a:pt x="380199" y="133540"/>
                  </a:lnTo>
                  <a:lnTo>
                    <a:pt x="390461" y="120650"/>
                  </a:lnTo>
                  <a:lnTo>
                    <a:pt x="391033" y="119938"/>
                  </a:lnTo>
                  <a:lnTo>
                    <a:pt x="400418" y="104190"/>
                  </a:lnTo>
                  <a:lnTo>
                    <a:pt x="407631" y="88430"/>
                  </a:lnTo>
                  <a:lnTo>
                    <a:pt x="413397" y="71247"/>
                  </a:lnTo>
                  <a:lnTo>
                    <a:pt x="413397" y="70523"/>
                  </a:lnTo>
                  <a:close/>
                </a:path>
                <a:path w="479425" h="207010">
                  <a:moveTo>
                    <a:pt x="415201" y="2082"/>
                  </a:moveTo>
                  <a:lnTo>
                    <a:pt x="413092" y="0"/>
                  </a:lnTo>
                  <a:lnTo>
                    <a:pt x="264045" y="0"/>
                  </a:lnTo>
                  <a:lnTo>
                    <a:pt x="261454" y="0"/>
                  </a:lnTo>
                  <a:lnTo>
                    <a:pt x="259359" y="2082"/>
                  </a:lnTo>
                  <a:lnTo>
                    <a:pt x="259359" y="7226"/>
                  </a:lnTo>
                  <a:lnTo>
                    <a:pt x="261454" y="9296"/>
                  </a:lnTo>
                  <a:lnTo>
                    <a:pt x="413092" y="9296"/>
                  </a:lnTo>
                  <a:lnTo>
                    <a:pt x="415201" y="7226"/>
                  </a:lnTo>
                  <a:lnTo>
                    <a:pt x="415201" y="2082"/>
                  </a:lnTo>
                  <a:close/>
                </a:path>
                <a:path w="479425" h="207010">
                  <a:moveTo>
                    <a:pt x="479044" y="143560"/>
                  </a:moveTo>
                  <a:lnTo>
                    <a:pt x="476885" y="142849"/>
                  </a:lnTo>
                  <a:lnTo>
                    <a:pt x="462457" y="142849"/>
                  </a:lnTo>
                  <a:lnTo>
                    <a:pt x="468960" y="120650"/>
                  </a:lnTo>
                  <a:lnTo>
                    <a:pt x="468960" y="118503"/>
                  </a:lnTo>
                  <a:lnTo>
                    <a:pt x="468236" y="116357"/>
                  </a:lnTo>
                  <a:lnTo>
                    <a:pt x="463905" y="114922"/>
                  </a:lnTo>
                  <a:lnTo>
                    <a:pt x="459574" y="116357"/>
                  </a:lnTo>
                  <a:lnTo>
                    <a:pt x="458127" y="117792"/>
                  </a:lnTo>
                  <a:lnTo>
                    <a:pt x="456692" y="119938"/>
                  </a:lnTo>
                  <a:lnTo>
                    <a:pt x="450189" y="142849"/>
                  </a:lnTo>
                  <a:lnTo>
                    <a:pt x="435051" y="142849"/>
                  </a:lnTo>
                  <a:lnTo>
                    <a:pt x="432879" y="143560"/>
                  </a:lnTo>
                  <a:lnTo>
                    <a:pt x="432155" y="144995"/>
                  </a:lnTo>
                  <a:lnTo>
                    <a:pt x="431431" y="145707"/>
                  </a:lnTo>
                  <a:lnTo>
                    <a:pt x="431431" y="146443"/>
                  </a:lnTo>
                  <a:lnTo>
                    <a:pt x="432155" y="147866"/>
                  </a:lnTo>
                  <a:lnTo>
                    <a:pt x="433603" y="148577"/>
                  </a:lnTo>
                  <a:lnTo>
                    <a:pt x="448741" y="148577"/>
                  </a:lnTo>
                  <a:lnTo>
                    <a:pt x="437210" y="188683"/>
                  </a:lnTo>
                  <a:lnTo>
                    <a:pt x="436486" y="193687"/>
                  </a:lnTo>
                  <a:lnTo>
                    <a:pt x="436486" y="195122"/>
                  </a:lnTo>
                  <a:lnTo>
                    <a:pt x="437210" y="198704"/>
                  </a:lnTo>
                  <a:lnTo>
                    <a:pt x="438658" y="201561"/>
                  </a:lnTo>
                  <a:lnTo>
                    <a:pt x="443699" y="205143"/>
                  </a:lnTo>
                  <a:lnTo>
                    <a:pt x="450913" y="206578"/>
                  </a:lnTo>
                  <a:lnTo>
                    <a:pt x="455244" y="205867"/>
                  </a:lnTo>
                  <a:lnTo>
                    <a:pt x="459574" y="204431"/>
                  </a:lnTo>
                  <a:lnTo>
                    <a:pt x="466788" y="199415"/>
                  </a:lnTo>
                  <a:lnTo>
                    <a:pt x="472554" y="192252"/>
                  </a:lnTo>
                  <a:lnTo>
                    <a:pt x="476885" y="184378"/>
                  </a:lnTo>
                  <a:lnTo>
                    <a:pt x="476885" y="182943"/>
                  </a:lnTo>
                  <a:lnTo>
                    <a:pt x="474713" y="182232"/>
                  </a:lnTo>
                  <a:lnTo>
                    <a:pt x="471106" y="182232"/>
                  </a:lnTo>
                  <a:lnTo>
                    <a:pt x="466788" y="190830"/>
                  </a:lnTo>
                  <a:lnTo>
                    <a:pt x="462457" y="196557"/>
                  </a:lnTo>
                  <a:lnTo>
                    <a:pt x="457403" y="200850"/>
                  </a:lnTo>
                  <a:lnTo>
                    <a:pt x="451637" y="202285"/>
                  </a:lnTo>
                  <a:lnTo>
                    <a:pt x="448741" y="201561"/>
                  </a:lnTo>
                  <a:lnTo>
                    <a:pt x="448030" y="198704"/>
                  </a:lnTo>
                  <a:lnTo>
                    <a:pt x="447306" y="197269"/>
                  </a:lnTo>
                  <a:lnTo>
                    <a:pt x="448030" y="193687"/>
                  </a:lnTo>
                  <a:lnTo>
                    <a:pt x="448741" y="189395"/>
                  </a:lnTo>
                  <a:lnTo>
                    <a:pt x="461022" y="148577"/>
                  </a:lnTo>
                  <a:lnTo>
                    <a:pt x="476161" y="148577"/>
                  </a:lnTo>
                  <a:lnTo>
                    <a:pt x="477608" y="147866"/>
                  </a:lnTo>
                  <a:lnTo>
                    <a:pt x="479044" y="146443"/>
                  </a:lnTo>
                  <a:lnTo>
                    <a:pt x="479044" y="143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2" name="object 101">
              <a:extLst>
                <a:ext uri="{FF2B5EF4-FFF2-40B4-BE49-F238E27FC236}">
                  <a16:creationId xmlns:a16="http://schemas.microsoft.com/office/drawing/2014/main" id="{30DA1A61-7875-294B-1CC9-31612A2E6405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73916" y="5361240"/>
              <a:ext cx="188906" cy="157539"/>
            </a:xfrm>
            <a:prstGeom prst="rect">
              <a:avLst/>
            </a:prstGeom>
          </p:spPr>
        </p:pic>
        <p:sp>
          <p:nvSpPr>
            <p:cNvPr id="213" name="object 102">
              <a:extLst>
                <a:ext uri="{FF2B5EF4-FFF2-40B4-BE49-F238E27FC236}">
                  <a16:creationId xmlns:a16="http://schemas.microsoft.com/office/drawing/2014/main" id="{D0C92E12-C657-B9CE-DFF9-E46EAF6BDF2E}"/>
                </a:ext>
              </a:extLst>
            </p:cNvPr>
            <p:cNvSpPr/>
            <p:nvPr/>
          </p:nvSpPr>
          <p:spPr>
            <a:xfrm>
              <a:off x="8994127" y="5714834"/>
              <a:ext cx="198120" cy="186690"/>
            </a:xfrm>
            <a:custGeom>
              <a:avLst/>
              <a:gdLst/>
              <a:ahLst/>
              <a:cxnLst/>
              <a:rect l="l" t="t" r="r" b="b"/>
              <a:pathLst>
                <a:path w="198120" h="186689">
                  <a:moveTo>
                    <a:pt x="138569" y="63093"/>
                  </a:moveTo>
                  <a:lnTo>
                    <a:pt x="137934" y="61137"/>
                  </a:lnTo>
                  <a:lnTo>
                    <a:pt x="135331" y="60490"/>
                  </a:lnTo>
                  <a:lnTo>
                    <a:pt x="134023" y="60490"/>
                  </a:lnTo>
                  <a:lnTo>
                    <a:pt x="131445" y="61798"/>
                  </a:lnTo>
                  <a:lnTo>
                    <a:pt x="130136" y="63728"/>
                  </a:lnTo>
                  <a:lnTo>
                    <a:pt x="126238" y="76682"/>
                  </a:lnTo>
                  <a:lnTo>
                    <a:pt x="121056" y="88963"/>
                  </a:lnTo>
                  <a:lnTo>
                    <a:pt x="114566" y="99974"/>
                  </a:lnTo>
                  <a:lnTo>
                    <a:pt x="108724" y="109029"/>
                  </a:lnTo>
                  <a:lnTo>
                    <a:pt x="108673" y="94145"/>
                  </a:lnTo>
                  <a:lnTo>
                    <a:pt x="108064" y="85737"/>
                  </a:lnTo>
                  <a:lnTo>
                    <a:pt x="90538" y="55854"/>
                  </a:lnTo>
                  <a:lnTo>
                    <a:pt x="90538" y="98018"/>
                  </a:lnTo>
                  <a:lnTo>
                    <a:pt x="90538" y="128435"/>
                  </a:lnTo>
                  <a:lnTo>
                    <a:pt x="80162" y="136842"/>
                  </a:lnTo>
                  <a:lnTo>
                    <a:pt x="68478" y="142671"/>
                  </a:lnTo>
                  <a:lnTo>
                    <a:pt x="56146" y="146558"/>
                  </a:lnTo>
                  <a:lnTo>
                    <a:pt x="43154" y="147853"/>
                  </a:lnTo>
                  <a:lnTo>
                    <a:pt x="37312" y="147205"/>
                  </a:lnTo>
                  <a:lnTo>
                    <a:pt x="23685" y="123913"/>
                  </a:lnTo>
                  <a:lnTo>
                    <a:pt x="23685" y="120027"/>
                  </a:lnTo>
                  <a:lnTo>
                    <a:pt x="37312" y="77330"/>
                  </a:lnTo>
                  <a:lnTo>
                    <a:pt x="67830" y="57264"/>
                  </a:lnTo>
                  <a:lnTo>
                    <a:pt x="73672" y="57912"/>
                  </a:lnTo>
                  <a:lnTo>
                    <a:pt x="90538" y="98018"/>
                  </a:lnTo>
                  <a:lnTo>
                    <a:pt x="90538" y="55854"/>
                  </a:lnTo>
                  <a:lnTo>
                    <a:pt x="85991" y="53378"/>
                  </a:lnTo>
                  <a:lnTo>
                    <a:pt x="78206" y="50787"/>
                  </a:lnTo>
                  <a:lnTo>
                    <a:pt x="69126" y="49491"/>
                  </a:lnTo>
                  <a:lnTo>
                    <a:pt x="58737" y="50787"/>
                  </a:lnTo>
                  <a:lnTo>
                    <a:pt x="21094" y="73431"/>
                  </a:lnTo>
                  <a:lnTo>
                    <a:pt x="4330" y="108381"/>
                  </a:lnTo>
                  <a:lnTo>
                    <a:pt x="3568" y="116141"/>
                  </a:lnTo>
                  <a:lnTo>
                    <a:pt x="4216" y="121970"/>
                  </a:lnTo>
                  <a:lnTo>
                    <a:pt x="32778" y="154317"/>
                  </a:lnTo>
                  <a:lnTo>
                    <a:pt x="42506" y="154965"/>
                  </a:lnTo>
                  <a:lnTo>
                    <a:pt x="48996" y="154965"/>
                  </a:lnTo>
                  <a:lnTo>
                    <a:pt x="91846" y="136842"/>
                  </a:lnTo>
                  <a:lnTo>
                    <a:pt x="94437" y="143319"/>
                  </a:lnTo>
                  <a:lnTo>
                    <a:pt x="98983" y="149148"/>
                  </a:lnTo>
                  <a:lnTo>
                    <a:pt x="101574" y="151726"/>
                  </a:lnTo>
                  <a:lnTo>
                    <a:pt x="104813" y="153670"/>
                  </a:lnTo>
                  <a:lnTo>
                    <a:pt x="109359" y="154965"/>
                  </a:lnTo>
                  <a:lnTo>
                    <a:pt x="117805" y="154965"/>
                  </a:lnTo>
                  <a:lnTo>
                    <a:pt x="135331" y="138150"/>
                  </a:lnTo>
                  <a:lnTo>
                    <a:pt x="135331" y="137502"/>
                  </a:lnTo>
                  <a:lnTo>
                    <a:pt x="134683" y="134899"/>
                  </a:lnTo>
                  <a:lnTo>
                    <a:pt x="132727" y="134264"/>
                  </a:lnTo>
                  <a:lnTo>
                    <a:pt x="131445" y="134264"/>
                  </a:lnTo>
                  <a:lnTo>
                    <a:pt x="128841" y="135547"/>
                  </a:lnTo>
                  <a:lnTo>
                    <a:pt x="126898" y="137502"/>
                  </a:lnTo>
                  <a:lnTo>
                    <a:pt x="125603" y="141376"/>
                  </a:lnTo>
                  <a:lnTo>
                    <a:pt x="122999" y="144614"/>
                  </a:lnTo>
                  <a:lnTo>
                    <a:pt x="119113" y="147205"/>
                  </a:lnTo>
                  <a:lnTo>
                    <a:pt x="115201" y="147853"/>
                  </a:lnTo>
                  <a:lnTo>
                    <a:pt x="113258" y="147205"/>
                  </a:lnTo>
                  <a:lnTo>
                    <a:pt x="109588" y="137502"/>
                  </a:lnTo>
                  <a:lnTo>
                    <a:pt x="109474" y="136842"/>
                  </a:lnTo>
                  <a:lnTo>
                    <a:pt x="109359" y="136194"/>
                  </a:lnTo>
                  <a:lnTo>
                    <a:pt x="108724" y="131025"/>
                  </a:lnTo>
                  <a:lnTo>
                    <a:pt x="108724" y="120662"/>
                  </a:lnTo>
                  <a:lnTo>
                    <a:pt x="117944" y="109029"/>
                  </a:lnTo>
                  <a:lnTo>
                    <a:pt x="118452" y="108381"/>
                  </a:lnTo>
                  <a:lnTo>
                    <a:pt x="126898" y="94145"/>
                  </a:lnTo>
                  <a:lnTo>
                    <a:pt x="133388" y="79908"/>
                  </a:lnTo>
                  <a:lnTo>
                    <a:pt x="138569" y="64376"/>
                  </a:lnTo>
                  <a:lnTo>
                    <a:pt x="138569" y="63093"/>
                  </a:lnTo>
                  <a:close/>
                </a:path>
                <a:path w="198120" h="186689">
                  <a:moveTo>
                    <a:pt x="140208" y="1879"/>
                  </a:moveTo>
                  <a:lnTo>
                    <a:pt x="138303" y="0"/>
                  </a:lnTo>
                  <a:lnTo>
                    <a:pt x="4216" y="0"/>
                  </a:lnTo>
                  <a:lnTo>
                    <a:pt x="1879" y="0"/>
                  </a:lnTo>
                  <a:lnTo>
                    <a:pt x="0" y="1879"/>
                  </a:lnTo>
                  <a:lnTo>
                    <a:pt x="0" y="6515"/>
                  </a:lnTo>
                  <a:lnTo>
                    <a:pt x="1879" y="8407"/>
                  </a:lnTo>
                  <a:lnTo>
                    <a:pt x="138303" y="8407"/>
                  </a:lnTo>
                  <a:lnTo>
                    <a:pt x="140208" y="6515"/>
                  </a:lnTo>
                  <a:lnTo>
                    <a:pt x="140208" y="1879"/>
                  </a:lnTo>
                  <a:close/>
                </a:path>
                <a:path w="198120" h="186689">
                  <a:moveTo>
                    <a:pt x="197637" y="129082"/>
                  </a:moveTo>
                  <a:lnTo>
                    <a:pt x="182714" y="129082"/>
                  </a:lnTo>
                  <a:lnTo>
                    <a:pt x="188544" y="109029"/>
                  </a:lnTo>
                  <a:lnTo>
                    <a:pt x="188544" y="107086"/>
                  </a:lnTo>
                  <a:lnTo>
                    <a:pt x="187909" y="105143"/>
                  </a:lnTo>
                  <a:lnTo>
                    <a:pt x="184023" y="103847"/>
                  </a:lnTo>
                  <a:lnTo>
                    <a:pt x="180111" y="105143"/>
                  </a:lnTo>
                  <a:lnTo>
                    <a:pt x="178816" y="106426"/>
                  </a:lnTo>
                  <a:lnTo>
                    <a:pt x="177520" y="108381"/>
                  </a:lnTo>
                  <a:lnTo>
                    <a:pt x="171678" y="129082"/>
                  </a:lnTo>
                  <a:lnTo>
                    <a:pt x="156095" y="129082"/>
                  </a:lnTo>
                  <a:lnTo>
                    <a:pt x="155448" y="131025"/>
                  </a:lnTo>
                  <a:lnTo>
                    <a:pt x="154813" y="131673"/>
                  </a:lnTo>
                  <a:lnTo>
                    <a:pt x="154813" y="132321"/>
                  </a:lnTo>
                  <a:lnTo>
                    <a:pt x="155448" y="133616"/>
                  </a:lnTo>
                  <a:lnTo>
                    <a:pt x="156756" y="134264"/>
                  </a:lnTo>
                  <a:lnTo>
                    <a:pt x="170383" y="134264"/>
                  </a:lnTo>
                  <a:lnTo>
                    <a:pt x="159994" y="170497"/>
                  </a:lnTo>
                  <a:lnTo>
                    <a:pt x="159346" y="175031"/>
                  </a:lnTo>
                  <a:lnTo>
                    <a:pt x="159346" y="176314"/>
                  </a:lnTo>
                  <a:lnTo>
                    <a:pt x="172326" y="186677"/>
                  </a:lnTo>
                  <a:lnTo>
                    <a:pt x="176225" y="186029"/>
                  </a:lnTo>
                  <a:lnTo>
                    <a:pt x="180111" y="184734"/>
                  </a:lnTo>
                  <a:lnTo>
                    <a:pt x="182892" y="182791"/>
                  </a:lnTo>
                  <a:lnTo>
                    <a:pt x="186601" y="180200"/>
                  </a:lnTo>
                  <a:lnTo>
                    <a:pt x="191808" y="173736"/>
                  </a:lnTo>
                  <a:lnTo>
                    <a:pt x="195694" y="165963"/>
                  </a:lnTo>
                  <a:lnTo>
                    <a:pt x="195694" y="165315"/>
                  </a:lnTo>
                  <a:lnTo>
                    <a:pt x="193751" y="164668"/>
                  </a:lnTo>
                  <a:lnTo>
                    <a:pt x="190500" y="164668"/>
                  </a:lnTo>
                  <a:lnTo>
                    <a:pt x="186601" y="172440"/>
                  </a:lnTo>
                  <a:lnTo>
                    <a:pt x="182714" y="177609"/>
                  </a:lnTo>
                  <a:lnTo>
                    <a:pt x="178168" y="180848"/>
                  </a:lnTo>
                  <a:lnTo>
                    <a:pt x="175577" y="182143"/>
                  </a:lnTo>
                  <a:lnTo>
                    <a:pt x="172974" y="182791"/>
                  </a:lnTo>
                  <a:lnTo>
                    <a:pt x="170383" y="181495"/>
                  </a:lnTo>
                  <a:lnTo>
                    <a:pt x="169087" y="177609"/>
                  </a:lnTo>
                  <a:lnTo>
                    <a:pt x="170383" y="171145"/>
                  </a:lnTo>
                  <a:lnTo>
                    <a:pt x="181419" y="134264"/>
                  </a:lnTo>
                  <a:lnTo>
                    <a:pt x="195046" y="134264"/>
                  </a:lnTo>
                  <a:lnTo>
                    <a:pt x="196354" y="133616"/>
                  </a:lnTo>
                  <a:lnTo>
                    <a:pt x="197637" y="132321"/>
                  </a:lnTo>
                  <a:lnTo>
                    <a:pt x="197637" y="1290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4" name="object 103">
              <a:extLst>
                <a:ext uri="{FF2B5EF4-FFF2-40B4-BE49-F238E27FC236}">
                  <a16:creationId xmlns:a16="http://schemas.microsoft.com/office/drawing/2014/main" id="{C1354BB7-1F7F-7BEE-BED2-52AB283FD6A8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57337" y="5764325"/>
              <a:ext cx="1085901" cy="137176"/>
            </a:xfrm>
            <a:prstGeom prst="rect">
              <a:avLst/>
            </a:prstGeom>
          </p:spPr>
        </p:pic>
        <p:pic>
          <p:nvPicPr>
            <p:cNvPr id="215" name="object 104">
              <a:extLst>
                <a:ext uri="{FF2B5EF4-FFF2-40B4-BE49-F238E27FC236}">
                  <a16:creationId xmlns:a16="http://schemas.microsoft.com/office/drawing/2014/main" id="{D1010461-A7BA-E43B-B369-F92F585DCB19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21367" y="3663696"/>
              <a:ext cx="586740" cy="586739"/>
            </a:xfrm>
            <a:prstGeom prst="rect">
              <a:avLst/>
            </a:prstGeom>
          </p:spPr>
        </p:pic>
        <p:sp>
          <p:nvSpPr>
            <p:cNvPr id="216" name="object 105">
              <a:extLst>
                <a:ext uri="{FF2B5EF4-FFF2-40B4-BE49-F238E27FC236}">
                  <a16:creationId xmlns:a16="http://schemas.microsoft.com/office/drawing/2014/main" id="{BF0D2869-96B6-5423-DEBF-919C4E5FD2B3}"/>
                </a:ext>
              </a:extLst>
            </p:cNvPr>
            <p:cNvSpPr/>
            <p:nvPr/>
          </p:nvSpPr>
          <p:spPr>
            <a:xfrm>
              <a:off x="9421367" y="3671316"/>
              <a:ext cx="586740" cy="579120"/>
            </a:xfrm>
            <a:custGeom>
              <a:avLst/>
              <a:gdLst/>
              <a:ahLst/>
              <a:cxnLst/>
              <a:rect l="l" t="t" r="r" b="b"/>
              <a:pathLst>
                <a:path w="586740" h="579120">
                  <a:moveTo>
                    <a:pt x="586740" y="0"/>
                  </a:moveTo>
                  <a:lnTo>
                    <a:pt x="0" y="0"/>
                  </a:lnTo>
                  <a:lnTo>
                    <a:pt x="0" y="579119"/>
                  </a:lnTo>
                  <a:lnTo>
                    <a:pt x="586740" y="579119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106">
              <a:extLst>
                <a:ext uri="{FF2B5EF4-FFF2-40B4-BE49-F238E27FC236}">
                  <a16:creationId xmlns:a16="http://schemas.microsoft.com/office/drawing/2014/main" id="{1822C800-B82E-8FD4-6A11-30261A96D3AD}"/>
                </a:ext>
              </a:extLst>
            </p:cNvPr>
            <p:cNvSpPr/>
            <p:nvPr/>
          </p:nvSpPr>
          <p:spPr>
            <a:xfrm>
              <a:off x="9474708" y="3779519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89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107">
              <a:extLst>
                <a:ext uri="{FF2B5EF4-FFF2-40B4-BE49-F238E27FC236}">
                  <a16:creationId xmlns:a16="http://schemas.microsoft.com/office/drawing/2014/main" id="{7941C113-6263-6C41-402E-0382A8532B6C}"/>
                </a:ext>
              </a:extLst>
            </p:cNvPr>
            <p:cNvSpPr/>
            <p:nvPr/>
          </p:nvSpPr>
          <p:spPr>
            <a:xfrm>
              <a:off x="9546335" y="3864864"/>
              <a:ext cx="317500" cy="165100"/>
            </a:xfrm>
            <a:custGeom>
              <a:avLst/>
              <a:gdLst/>
              <a:ahLst/>
              <a:cxnLst/>
              <a:rect l="l" t="t" r="r" b="b"/>
              <a:pathLst>
                <a:path w="317500" h="165100">
                  <a:moveTo>
                    <a:pt x="0" y="164592"/>
                  </a:moveTo>
                  <a:lnTo>
                    <a:pt x="52555" y="143007"/>
                  </a:lnTo>
                  <a:lnTo>
                    <a:pt x="86562" y="109897"/>
                  </a:lnTo>
                  <a:lnTo>
                    <a:pt x="108172" y="72151"/>
                  </a:lnTo>
                  <a:lnTo>
                    <a:pt x="123538" y="36660"/>
                  </a:lnTo>
                  <a:lnTo>
                    <a:pt x="138812" y="10313"/>
                  </a:lnTo>
                  <a:lnTo>
                    <a:pt x="160147" y="0"/>
                  </a:lnTo>
                  <a:lnTo>
                    <a:pt x="181087" y="10278"/>
                  </a:lnTo>
                  <a:lnTo>
                    <a:pt x="195420" y="36547"/>
                  </a:lnTo>
                  <a:lnTo>
                    <a:pt x="209661" y="71961"/>
                  </a:lnTo>
                  <a:lnTo>
                    <a:pt x="230326" y="109671"/>
                  </a:lnTo>
                  <a:lnTo>
                    <a:pt x="263931" y="142830"/>
                  </a:lnTo>
                  <a:lnTo>
                    <a:pt x="316992" y="164592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9" name="object 108">
            <a:extLst>
              <a:ext uri="{FF2B5EF4-FFF2-40B4-BE49-F238E27FC236}">
                <a16:creationId xmlns:a16="http://schemas.microsoft.com/office/drawing/2014/main" id="{1C4DA65D-784E-9F7F-1FEF-04244D542354}"/>
              </a:ext>
            </a:extLst>
          </p:cNvPr>
          <p:cNvSpPr txBox="1"/>
          <p:nvPr/>
        </p:nvSpPr>
        <p:spPr>
          <a:xfrm>
            <a:off x="563880" y="1181100"/>
            <a:ext cx="2847340" cy="368935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①</a:t>
            </a:r>
            <a:r>
              <a:rPr sz="1800" b="1" spc="1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forward </a:t>
            </a:r>
            <a:r>
              <a:rPr sz="1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(close-form)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223" name="矩形: 圆角 222">
            <a:extLst>
              <a:ext uri="{FF2B5EF4-FFF2-40B4-BE49-F238E27FC236}">
                <a16:creationId xmlns:a16="http://schemas.microsoft.com/office/drawing/2014/main" id="{2875E582-0191-7368-18CE-85FFC53B6E9B}"/>
              </a:ext>
            </a:extLst>
          </p:cNvPr>
          <p:cNvSpPr/>
          <p:nvPr/>
        </p:nvSpPr>
        <p:spPr>
          <a:xfrm>
            <a:off x="1756029" y="3750683"/>
            <a:ext cx="3228594" cy="1011306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5D41AD00-4C3E-F32B-9075-8A3CF255069A}"/>
                  </a:ext>
                </a:extLst>
              </p:cNvPr>
              <p:cNvSpPr txBox="1"/>
              <p:nvPr/>
            </p:nvSpPr>
            <p:spPr>
              <a:xfrm>
                <a:off x="1937163" y="3855998"/>
                <a:ext cx="2893538" cy="800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i="1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zh-CN" sz="16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𝑇h𝑒𝑛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5D41AD00-4C3E-F32B-9075-8A3CF2550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163" y="3855998"/>
                <a:ext cx="2893538" cy="800091"/>
              </a:xfrm>
              <a:prstGeom prst="rect">
                <a:avLst/>
              </a:prstGeom>
              <a:blipFill>
                <a:blip r:embed="rId24"/>
                <a:stretch>
                  <a:fillRect l="-2532" r="-1477" b="-6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文本框 224">
            <a:extLst>
              <a:ext uri="{FF2B5EF4-FFF2-40B4-BE49-F238E27FC236}">
                <a16:creationId xmlns:a16="http://schemas.microsoft.com/office/drawing/2014/main" id="{2CE39C46-E69D-CCEA-B745-B6BC28133BAD}"/>
              </a:ext>
            </a:extLst>
          </p:cNvPr>
          <p:cNvSpPr txBox="1"/>
          <p:nvPr/>
        </p:nvSpPr>
        <p:spPr>
          <a:xfrm>
            <a:off x="774700" y="4135967"/>
            <a:ext cx="35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E5BF206E-6DAB-998B-ED4C-70497B297737}"/>
                  </a:ext>
                </a:extLst>
              </p:cNvPr>
              <p:cNvSpPr txBox="1"/>
              <p:nvPr/>
            </p:nvSpPr>
            <p:spPr>
              <a:xfrm>
                <a:off x="387350" y="1731281"/>
                <a:ext cx="3819187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E5BF206E-6DAB-998B-ED4C-70497B297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50" y="1731281"/>
                <a:ext cx="3819187" cy="44723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846A04ED-A16A-BD15-D130-CE3924D20DFD}"/>
                  </a:ext>
                </a:extLst>
              </p:cNvPr>
              <p:cNvSpPr txBox="1"/>
              <p:nvPr/>
            </p:nvSpPr>
            <p:spPr>
              <a:xfrm>
                <a:off x="723900" y="2488396"/>
                <a:ext cx="6781600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846A04ED-A16A-BD15-D130-CE3924D20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2488396"/>
                <a:ext cx="6781600" cy="44723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608DFABE-ED43-35D0-713B-29C5DC525975}"/>
                  </a:ext>
                </a:extLst>
              </p:cNvPr>
              <p:cNvSpPr txBox="1"/>
              <p:nvPr/>
            </p:nvSpPr>
            <p:spPr>
              <a:xfrm>
                <a:off x="723900" y="3078406"/>
                <a:ext cx="6988131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608DFABE-ED43-35D0-713B-29C5DC525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3078406"/>
                <a:ext cx="6988131" cy="44723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A55455DC-41FB-C83E-680D-CD333F07A9FF}"/>
                  </a:ext>
                </a:extLst>
              </p:cNvPr>
              <p:cNvSpPr txBox="1"/>
              <p:nvPr/>
            </p:nvSpPr>
            <p:spPr>
              <a:xfrm>
                <a:off x="718161" y="4887577"/>
                <a:ext cx="5741123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A55455DC-41FB-C83E-680D-CD333F07A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61" y="4887577"/>
                <a:ext cx="5741123" cy="44723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0682CF54-AAE1-343E-BCD1-491E923AA117}"/>
                  </a:ext>
                </a:extLst>
              </p:cNvPr>
              <p:cNvSpPr txBox="1"/>
              <p:nvPr/>
            </p:nvSpPr>
            <p:spPr>
              <a:xfrm>
                <a:off x="718161" y="5477587"/>
                <a:ext cx="2816220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0682CF54-AAE1-343E-BCD1-491E923AA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61" y="5477587"/>
                <a:ext cx="2816220" cy="45307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: 圆角 5">
            <a:extLst>
              <a:ext uri="{FF2B5EF4-FFF2-40B4-BE49-F238E27FC236}">
                <a16:creationId xmlns:a16="http://schemas.microsoft.com/office/drawing/2014/main" id="{8D852CCE-A66A-882A-2427-192BB4BDD8DF}"/>
              </a:ext>
            </a:extLst>
          </p:cNvPr>
          <p:cNvSpPr/>
          <p:nvPr/>
        </p:nvSpPr>
        <p:spPr>
          <a:xfrm>
            <a:off x="1595120" y="1787525"/>
            <a:ext cx="576200" cy="426847"/>
          </a:xfrm>
          <a:prstGeom prst="roundRect">
            <a:avLst/>
          </a:prstGeom>
          <a:solidFill>
            <a:srgbClr val="A9D18E">
              <a:alpha val="5098"/>
            </a:srgbClr>
          </a:solidFill>
          <a:ln>
            <a:solidFill>
              <a:srgbClr val="53823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A6E64A0-440B-5A31-B657-87E4815F9FB1}"/>
              </a:ext>
            </a:extLst>
          </p:cNvPr>
          <p:cNvSpPr/>
          <p:nvPr/>
        </p:nvSpPr>
        <p:spPr>
          <a:xfrm>
            <a:off x="1633600" y="2518428"/>
            <a:ext cx="3857880" cy="426847"/>
          </a:xfrm>
          <a:prstGeom prst="roundRect">
            <a:avLst/>
          </a:prstGeom>
          <a:solidFill>
            <a:srgbClr val="A9D18E">
              <a:alpha val="5098"/>
            </a:srgbClr>
          </a:solidFill>
          <a:ln>
            <a:solidFill>
              <a:srgbClr val="53823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32BBD748-134F-F8D7-E050-F9FE520A1B92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16200000" flipH="1">
            <a:off x="2570852" y="1526740"/>
            <a:ext cx="304056" cy="1679320"/>
          </a:xfrm>
          <a:prstGeom prst="curvedConnector3">
            <a:avLst>
              <a:gd name="adj1" fmla="val 28280"/>
            </a:avLst>
          </a:prstGeom>
          <a:ln>
            <a:solidFill>
              <a:srgbClr val="3A0C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10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203" grpId="0"/>
      <p:bldP spid="223" grpId="0" animBg="1"/>
      <p:bldP spid="224" grpId="0"/>
      <p:bldP spid="225" grpId="0"/>
      <p:bldP spid="226" grpId="0"/>
      <p:bldP spid="227" grpId="0"/>
      <p:bldP spid="248" grpId="0"/>
      <p:bldP spid="249" grpId="0"/>
      <p:bldP spid="250" grpId="0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759615-6D1A-7D5F-F259-864875E0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Calibri"/>
                <a:cs typeface="Calibri"/>
              </a:rPr>
              <a:t>Reverse</a:t>
            </a:r>
            <a:r>
              <a:rPr lang="en-US" altLang="zh-CN" b="1" spc="-145" dirty="0">
                <a:latin typeface="Calibri"/>
                <a:cs typeface="Calibri"/>
              </a:rPr>
              <a:t> </a:t>
            </a:r>
            <a:r>
              <a:rPr lang="en-US" altLang="zh-CN" dirty="0"/>
              <a:t>Diffusion</a:t>
            </a:r>
            <a:r>
              <a:rPr lang="en-US" altLang="zh-CN" spc="-130" dirty="0"/>
              <a:t> </a:t>
            </a:r>
            <a:r>
              <a:rPr lang="en-US" altLang="zh-CN" spc="-10" dirty="0"/>
              <a:t>Process</a:t>
            </a:r>
            <a:br>
              <a:rPr lang="en-US" altLang="zh-CN" spc="-10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894B06-B857-BFFA-069B-BCE150527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12D2F9-3B22-9AFC-FEFE-D31EC33AC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D203EC-8586-7911-5F19-323B5FFC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960DC97D-D2B7-3CDF-5026-C0271C17105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7826" y="2543949"/>
            <a:ext cx="229705" cy="169428"/>
          </a:xfrm>
          <a:prstGeom prst="rect">
            <a:avLst/>
          </a:prstGeom>
        </p:spPr>
      </p:pic>
      <p:grpSp>
        <p:nvGrpSpPr>
          <p:cNvPr id="7" name="object 4">
            <a:extLst>
              <a:ext uri="{FF2B5EF4-FFF2-40B4-BE49-F238E27FC236}">
                <a16:creationId xmlns:a16="http://schemas.microsoft.com/office/drawing/2014/main" id="{12D6188F-16CE-84BE-6D5C-A15F7BAD2E14}"/>
              </a:ext>
            </a:extLst>
          </p:cNvPr>
          <p:cNvGrpSpPr/>
          <p:nvPr/>
        </p:nvGrpSpPr>
        <p:grpSpPr>
          <a:xfrm>
            <a:off x="4206611" y="2543949"/>
            <a:ext cx="356870" cy="168275"/>
            <a:chOff x="4206611" y="2543949"/>
            <a:chExt cx="356870" cy="168275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91903350-85E8-4F04-C9BE-9504BEDD1F6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6611" y="2543949"/>
              <a:ext cx="202565" cy="167844"/>
            </a:xfrm>
            <a:prstGeom prst="rect">
              <a:avLst/>
            </a:prstGeom>
          </p:spPr>
        </p:pic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2392906A-399D-4025-C689-D201FCC98AFB}"/>
                </a:ext>
              </a:extLst>
            </p:cNvPr>
            <p:cNvSpPr/>
            <p:nvPr/>
          </p:nvSpPr>
          <p:spPr>
            <a:xfrm>
              <a:off x="4447307" y="2659540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7">
            <a:extLst>
              <a:ext uri="{FF2B5EF4-FFF2-40B4-BE49-F238E27FC236}">
                <a16:creationId xmlns:a16="http://schemas.microsoft.com/office/drawing/2014/main" id="{0CADB7A5-6CDB-CE97-CBC7-0F43AE3FBBD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09344" y="2598578"/>
            <a:ext cx="64344" cy="110840"/>
          </a:xfrm>
          <a:prstGeom prst="rect">
            <a:avLst/>
          </a:prstGeom>
        </p:spPr>
      </p:pic>
      <p:pic>
        <p:nvPicPr>
          <p:cNvPr id="11" name="object 8">
            <a:extLst>
              <a:ext uri="{FF2B5EF4-FFF2-40B4-BE49-F238E27FC236}">
                <a16:creationId xmlns:a16="http://schemas.microsoft.com/office/drawing/2014/main" id="{7FADF307-B915-6E61-FABF-25CFDE93990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09400" y="2542977"/>
            <a:ext cx="200371" cy="168453"/>
          </a:xfrm>
          <a:prstGeom prst="rect">
            <a:avLst/>
          </a:prstGeom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D4A71E7D-CC03-DA73-08CA-87CB13E8E380}"/>
              </a:ext>
            </a:extLst>
          </p:cNvPr>
          <p:cNvSpPr/>
          <p:nvPr/>
        </p:nvSpPr>
        <p:spPr>
          <a:xfrm>
            <a:off x="855170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E0868D9-A9AB-6047-6894-FEC7E1D1E74D}"/>
              </a:ext>
            </a:extLst>
          </p:cNvPr>
          <p:cNvSpPr/>
          <p:nvPr/>
        </p:nvSpPr>
        <p:spPr>
          <a:xfrm>
            <a:off x="8630040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49D3427A-FEDD-53B8-0845-07051C858709}"/>
              </a:ext>
            </a:extLst>
          </p:cNvPr>
          <p:cNvSpPr/>
          <p:nvPr/>
        </p:nvSpPr>
        <p:spPr>
          <a:xfrm>
            <a:off x="870916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2">
            <a:extLst>
              <a:ext uri="{FF2B5EF4-FFF2-40B4-BE49-F238E27FC236}">
                <a16:creationId xmlns:a16="http://schemas.microsoft.com/office/drawing/2014/main" id="{3EB989BF-380D-CB19-FAA3-85829F2E4FE7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23797" y="2543949"/>
            <a:ext cx="262473" cy="165470"/>
          </a:xfrm>
          <a:prstGeom prst="rect">
            <a:avLst/>
          </a:prstGeom>
        </p:spPr>
      </p:pic>
      <p:pic>
        <p:nvPicPr>
          <p:cNvPr id="16" name="object 13">
            <a:extLst>
              <a:ext uri="{FF2B5EF4-FFF2-40B4-BE49-F238E27FC236}">
                <a16:creationId xmlns:a16="http://schemas.microsoft.com/office/drawing/2014/main" id="{A4D49FDA-FCFB-5660-8991-DFA28D1C9D2F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1456181"/>
            <a:ext cx="960119" cy="960119"/>
          </a:xfrm>
          <a:prstGeom prst="rect">
            <a:avLst/>
          </a:prstGeom>
        </p:spPr>
      </p:pic>
      <p:pic>
        <p:nvPicPr>
          <p:cNvPr id="17" name="object 14">
            <a:extLst>
              <a:ext uri="{FF2B5EF4-FFF2-40B4-BE49-F238E27FC236}">
                <a16:creationId xmlns:a16="http://schemas.microsoft.com/office/drawing/2014/main" id="{22421FCF-6441-51E2-AE69-B1938F69785C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491" y="1456181"/>
            <a:ext cx="960119" cy="960119"/>
          </a:xfrm>
          <a:prstGeom prst="rect">
            <a:avLst/>
          </a:prstGeom>
        </p:spPr>
      </p:pic>
      <p:pic>
        <p:nvPicPr>
          <p:cNvPr id="18" name="object 15">
            <a:extLst>
              <a:ext uri="{FF2B5EF4-FFF2-40B4-BE49-F238E27FC236}">
                <a16:creationId xmlns:a16="http://schemas.microsoft.com/office/drawing/2014/main" id="{D3D02DBD-725E-7C8E-1629-E82319BDF337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71" y="1455419"/>
            <a:ext cx="961643" cy="961643"/>
          </a:xfrm>
          <a:prstGeom prst="rect">
            <a:avLst/>
          </a:prstGeom>
        </p:spPr>
      </p:pic>
      <p:pic>
        <p:nvPicPr>
          <p:cNvPr id="19" name="object 16">
            <a:extLst>
              <a:ext uri="{FF2B5EF4-FFF2-40B4-BE49-F238E27FC236}">
                <a16:creationId xmlns:a16="http://schemas.microsoft.com/office/drawing/2014/main" id="{6CE3D1AE-CAA0-53EE-1CE1-22D724E327CD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1455419"/>
            <a:ext cx="961643" cy="961643"/>
          </a:xfrm>
          <a:prstGeom prst="rect">
            <a:avLst/>
          </a:prstGeom>
        </p:spPr>
      </p:pic>
      <p:sp>
        <p:nvSpPr>
          <p:cNvPr id="20" name="object 17">
            <a:extLst>
              <a:ext uri="{FF2B5EF4-FFF2-40B4-BE49-F238E27FC236}">
                <a16:creationId xmlns:a16="http://schemas.microsoft.com/office/drawing/2014/main" id="{2250424A-64CB-921B-BFF8-C4124ED20EE5}"/>
              </a:ext>
            </a:extLst>
          </p:cNvPr>
          <p:cNvSpPr txBox="1"/>
          <p:nvPr/>
        </p:nvSpPr>
        <p:spPr>
          <a:xfrm>
            <a:off x="1257427" y="1771269"/>
            <a:ext cx="5054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FE60AE4D-C0EE-77DA-DE3B-6C198E019A0A}"/>
              </a:ext>
            </a:extLst>
          </p:cNvPr>
          <p:cNvSpPr txBox="1"/>
          <p:nvPr/>
        </p:nvSpPr>
        <p:spPr>
          <a:xfrm>
            <a:off x="10359643" y="1771269"/>
            <a:ext cx="608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56ABFA69-4551-8295-D9A2-FBB3BDCF6322}"/>
              </a:ext>
            </a:extLst>
          </p:cNvPr>
          <p:cNvSpPr/>
          <p:nvPr/>
        </p:nvSpPr>
        <p:spPr>
          <a:xfrm>
            <a:off x="5278373" y="1885442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467739" y="0"/>
                </a:moveTo>
                <a:lnTo>
                  <a:pt x="1467739" y="104775"/>
                </a:lnTo>
                <a:lnTo>
                  <a:pt x="1537504" y="69850"/>
                </a:lnTo>
                <a:lnTo>
                  <a:pt x="1485137" y="69850"/>
                </a:lnTo>
                <a:lnTo>
                  <a:pt x="1485137" y="34925"/>
                </a:lnTo>
                <a:lnTo>
                  <a:pt x="1537673" y="34925"/>
                </a:lnTo>
                <a:lnTo>
                  <a:pt x="1467739" y="0"/>
                </a:lnTo>
                <a:close/>
              </a:path>
              <a:path w="1572895" h="104775">
                <a:moveTo>
                  <a:pt x="1467739" y="34925"/>
                </a:moveTo>
                <a:lnTo>
                  <a:pt x="0" y="34925"/>
                </a:lnTo>
                <a:lnTo>
                  <a:pt x="0" y="69850"/>
                </a:lnTo>
                <a:lnTo>
                  <a:pt x="1467739" y="69850"/>
                </a:lnTo>
                <a:lnTo>
                  <a:pt x="1467739" y="34925"/>
                </a:lnTo>
                <a:close/>
              </a:path>
              <a:path w="1572895" h="104775">
                <a:moveTo>
                  <a:pt x="1537673" y="34925"/>
                </a:moveTo>
                <a:lnTo>
                  <a:pt x="1485137" y="34925"/>
                </a:lnTo>
                <a:lnTo>
                  <a:pt x="1485137" y="69850"/>
                </a:lnTo>
                <a:lnTo>
                  <a:pt x="1537504" y="69850"/>
                </a:lnTo>
                <a:lnTo>
                  <a:pt x="1572514" y="52324"/>
                </a:lnTo>
                <a:lnTo>
                  <a:pt x="1537673" y="34925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3B9564E1-64E2-C579-1500-C4A2698606B8}"/>
              </a:ext>
            </a:extLst>
          </p:cNvPr>
          <p:cNvSpPr/>
          <p:nvPr/>
        </p:nvSpPr>
        <p:spPr>
          <a:xfrm>
            <a:off x="8811006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D49C079E-2549-3ACD-1EDC-C114A67CA19C}"/>
              </a:ext>
            </a:extLst>
          </p:cNvPr>
          <p:cNvSpPr/>
          <p:nvPr/>
        </p:nvSpPr>
        <p:spPr>
          <a:xfrm>
            <a:off x="8245602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12DDBDD1-043F-704F-B877-490CF5DB34E0}"/>
              </a:ext>
            </a:extLst>
          </p:cNvPr>
          <p:cNvSpPr/>
          <p:nvPr/>
        </p:nvSpPr>
        <p:spPr>
          <a:xfrm>
            <a:off x="333353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3AC0E320-2C4C-229E-C50B-9356C35C444F}"/>
              </a:ext>
            </a:extLst>
          </p:cNvPr>
          <p:cNvSpPr/>
          <p:nvPr/>
        </p:nvSpPr>
        <p:spPr>
          <a:xfrm>
            <a:off x="3411864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25629E1-79B9-B8F5-5C3C-396B4D138C40}"/>
              </a:ext>
            </a:extLst>
          </p:cNvPr>
          <p:cNvSpPr/>
          <p:nvPr/>
        </p:nvSpPr>
        <p:spPr>
          <a:xfrm>
            <a:off x="349099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67784FF6-F599-2950-E821-65263AD66223}"/>
              </a:ext>
            </a:extLst>
          </p:cNvPr>
          <p:cNvSpPr/>
          <p:nvPr/>
        </p:nvSpPr>
        <p:spPr>
          <a:xfrm>
            <a:off x="3592829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D6D35E29-4377-0470-92BC-6E672CA6F492}"/>
              </a:ext>
            </a:extLst>
          </p:cNvPr>
          <p:cNvSpPr/>
          <p:nvPr/>
        </p:nvSpPr>
        <p:spPr>
          <a:xfrm>
            <a:off x="3027426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3">
            <a:extLst>
              <a:ext uri="{FF2B5EF4-FFF2-40B4-BE49-F238E27FC236}">
                <a16:creationId xmlns:a16="http://schemas.microsoft.com/office/drawing/2014/main" id="{C0038FCE-2871-3B7B-BD86-A7079296D3CB}"/>
              </a:ext>
            </a:extLst>
          </p:cNvPr>
          <p:cNvGrpSpPr/>
          <p:nvPr/>
        </p:nvGrpSpPr>
        <p:grpSpPr>
          <a:xfrm>
            <a:off x="3137916" y="1168908"/>
            <a:ext cx="586740" cy="581025"/>
            <a:chOff x="3137916" y="1168908"/>
            <a:chExt cx="586740" cy="581025"/>
          </a:xfrm>
        </p:grpSpPr>
        <p:pic>
          <p:nvPicPr>
            <p:cNvPr id="37" name="object 34">
              <a:extLst>
                <a:ext uri="{FF2B5EF4-FFF2-40B4-BE49-F238E27FC236}">
                  <a16:creationId xmlns:a16="http://schemas.microsoft.com/office/drawing/2014/main" id="{6ECB9614-72AA-95DB-13F5-522D2BC95D55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41934" y="1170849"/>
              <a:ext cx="574683" cy="570664"/>
            </a:xfrm>
            <a:prstGeom prst="rect">
              <a:avLst/>
            </a:prstGeom>
          </p:spPr>
        </p:pic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05847BDE-4386-99AA-5F68-424BE2B9223A}"/>
                </a:ext>
              </a:extLst>
            </p:cNvPr>
            <p:cNvSpPr/>
            <p:nvPr/>
          </p:nvSpPr>
          <p:spPr>
            <a:xfrm>
              <a:off x="3137916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0F5757CE-3C93-3D97-437E-59C96AEB4893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15A84EF4-217D-2D10-AE47-F3BA1FF75E69}"/>
                </a:ext>
              </a:extLst>
            </p:cNvPr>
            <p:cNvSpPr/>
            <p:nvPr/>
          </p:nvSpPr>
          <p:spPr>
            <a:xfrm>
              <a:off x="3262884" y="1363980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38">
            <a:extLst>
              <a:ext uri="{FF2B5EF4-FFF2-40B4-BE49-F238E27FC236}">
                <a16:creationId xmlns:a16="http://schemas.microsoft.com/office/drawing/2014/main" id="{A7524F60-08CC-97BD-826D-575989B9FC4F}"/>
              </a:ext>
            </a:extLst>
          </p:cNvPr>
          <p:cNvGrpSpPr/>
          <p:nvPr/>
        </p:nvGrpSpPr>
        <p:grpSpPr>
          <a:xfrm>
            <a:off x="8377428" y="1168908"/>
            <a:ext cx="586740" cy="581025"/>
            <a:chOff x="8377428" y="1168908"/>
            <a:chExt cx="586740" cy="581025"/>
          </a:xfrm>
        </p:grpSpPr>
        <p:pic>
          <p:nvPicPr>
            <p:cNvPr id="42" name="object 39">
              <a:extLst>
                <a:ext uri="{FF2B5EF4-FFF2-40B4-BE49-F238E27FC236}">
                  <a16:creationId xmlns:a16="http://schemas.microsoft.com/office/drawing/2014/main" id="{AEB3B9B8-61EE-5C26-0BDB-95624226E537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81446" y="1170849"/>
              <a:ext cx="574683" cy="570664"/>
            </a:xfrm>
            <a:prstGeom prst="rect">
              <a:avLst/>
            </a:prstGeom>
          </p:spPr>
        </p:pic>
        <p:sp>
          <p:nvSpPr>
            <p:cNvPr id="43" name="object 40">
              <a:extLst>
                <a:ext uri="{FF2B5EF4-FFF2-40B4-BE49-F238E27FC236}">
                  <a16:creationId xmlns:a16="http://schemas.microsoft.com/office/drawing/2014/main" id="{2EA22D39-CDA3-36BB-BF39-BC0D2B6E7A13}"/>
                </a:ext>
              </a:extLst>
            </p:cNvPr>
            <p:cNvSpPr/>
            <p:nvPr/>
          </p:nvSpPr>
          <p:spPr>
            <a:xfrm>
              <a:off x="8377428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40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BF641BDF-27BB-DE21-C329-A69C33DE9969}"/>
                </a:ext>
              </a:extLst>
            </p:cNvPr>
            <p:cNvSpPr/>
            <p:nvPr/>
          </p:nvSpPr>
          <p:spPr>
            <a:xfrm>
              <a:off x="8430768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499999" y="272796"/>
                  </a:moveTo>
                  <a:lnTo>
                    <a:pt x="487324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324" y="279146"/>
                  </a:lnTo>
                  <a:lnTo>
                    <a:pt x="499999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2">
              <a:extLst>
                <a:ext uri="{FF2B5EF4-FFF2-40B4-BE49-F238E27FC236}">
                  <a16:creationId xmlns:a16="http://schemas.microsoft.com/office/drawing/2014/main" id="{259305D6-715C-D79B-945E-3D1593A7F712}"/>
                </a:ext>
              </a:extLst>
            </p:cNvPr>
            <p:cNvSpPr/>
            <p:nvPr/>
          </p:nvSpPr>
          <p:spPr>
            <a:xfrm>
              <a:off x="8500872" y="1363980"/>
              <a:ext cx="318770" cy="163195"/>
            </a:xfrm>
            <a:custGeom>
              <a:avLst/>
              <a:gdLst/>
              <a:ahLst/>
              <a:cxnLst/>
              <a:rect l="l" t="t" r="r" b="b"/>
              <a:pathLst>
                <a:path w="318770" h="163194">
                  <a:moveTo>
                    <a:pt x="0" y="163068"/>
                  </a:moveTo>
                  <a:lnTo>
                    <a:pt x="52814" y="141684"/>
                  </a:lnTo>
                  <a:lnTo>
                    <a:pt x="86985" y="108881"/>
                  </a:lnTo>
                  <a:lnTo>
                    <a:pt x="108696" y="71485"/>
                  </a:lnTo>
                  <a:lnTo>
                    <a:pt x="124130" y="36321"/>
                  </a:lnTo>
                  <a:lnTo>
                    <a:pt x="139473" y="10218"/>
                  </a:lnTo>
                  <a:lnTo>
                    <a:pt x="160908" y="0"/>
                  </a:lnTo>
                  <a:lnTo>
                    <a:pt x="181949" y="10182"/>
                  </a:lnTo>
                  <a:lnTo>
                    <a:pt x="196351" y="36209"/>
                  </a:lnTo>
                  <a:lnTo>
                    <a:pt x="210661" y="71294"/>
                  </a:lnTo>
                  <a:lnTo>
                    <a:pt x="231426" y="108655"/>
                  </a:lnTo>
                  <a:lnTo>
                    <a:pt x="265195" y="141507"/>
                  </a:lnTo>
                  <a:lnTo>
                    <a:pt x="318516" y="163068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3">
            <a:extLst>
              <a:ext uri="{FF2B5EF4-FFF2-40B4-BE49-F238E27FC236}">
                <a16:creationId xmlns:a16="http://schemas.microsoft.com/office/drawing/2014/main" id="{D6706A70-B18C-32AA-584A-9D849ADA2F0A}"/>
              </a:ext>
            </a:extLst>
          </p:cNvPr>
          <p:cNvSpPr txBox="1"/>
          <p:nvPr/>
        </p:nvSpPr>
        <p:spPr>
          <a:xfrm>
            <a:off x="3325114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7" name="object 44">
            <a:extLst>
              <a:ext uri="{FF2B5EF4-FFF2-40B4-BE49-F238E27FC236}">
                <a16:creationId xmlns:a16="http://schemas.microsoft.com/office/drawing/2014/main" id="{65FB70D2-18BC-7430-9114-7E8899B978C0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315970" y="2014473"/>
            <a:ext cx="213867" cy="213867"/>
          </a:xfrm>
          <a:prstGeom prst="rect">
            <a:avLst/>
          </a:prstGeom>
        </p:spPr>
      </p:pic>
      <p:sp>
        <p:nvSpPr>
          <p:cNvPr id="48" name="object 45">
            <a:extLst>
              <a:ext uri="{FF2B5EF4-FFF2-40B4-BE49-F238E27FC236}">
                <a16:creationId xmlns:a16="http://schemas.microsoft.com/office/drawing/2014/main" id="{44720FA0-2D13-B948-5326-F7D2711943CE}"/>
              </a:ext>
            </a:extLst>
          </p:cNvPr>
          <p:cNvSpPr txBox="1"/>
          <p:nvPr/>
        </p:nvSpPr>
        <p:spPr>
          <a:xfrm>
            <a:off x="8561323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9" name="object 46">
            <a:extLst>
              <a:ext uri="{FF2B5EF4-FFF2-40B4-BE49-F238E27FC236}">
                <a16:creationId xmlns:a16="http://schemas.microsoft.com/office/drawing/2014/main" id="{3ED4FDFC-4621-4E82-9900-5251DF401860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50909" y="2014473"/>
            <a:ext cx="213868" cy="213867"/>
          </a:xfrm>
          <a:prstGeom prst="rect">
            <a:avLst/>
          </a:prstGeom>
        </p:spPr>
      </p:pic>
      <p:sp>
        <p:nvSpPr>
          <p:cNvPr id="50" name="object 47">
            <a:extLst>
              <a:ext uri="{FF2B5EF4-FFF2-40B4-BE49-F238E27FC236}">
                <a16:creationId xmlns:a16="http://schemas.microsoft.com/office/drawing/2014/main" id="{F14128C4-6A4F-ECFF-C8D6-FDCAD61D6626}"/>
              </a:ext>
            </a:extLst>
          </p:cNvPr>
          <p:cNvSpPr/>
          <p:nvPr/>
        </p:nvSpPr>
        <p:spPr>
          <a:xfrm>
            <a:off x="5269229" y="2286254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572514" y="34798"/>
                </a:moveTo>
                <a:lnTo>
                  <a:pt x="1432814" y="34798"/>
                </a:lnTo>
                <a:lnTo>
                  <a:pt x="1432814" y="69723"/>
                </a:lnTo>
                <a:lnTo>
                  <a:pt x="1572514" y="69723"/>
                </a:lnTo>
                <a:lnTo>
                  <a:pt x="1572514" y="34798"/>
                </a:lnTo>
                <a:close/>
              </a:path>
              <a:path w="1572895" h="104775">
                <a:moveTo>
                  <a:pt x="1328039" y="34798"/>
                </a:moveTo>
                <a:lnTo>
                  <a:pt x="1188339" y="34798"/>
                </a:lnTo>
                <a:lnTo>
                  <a:pt x="1188339" y="69723"/>
                </a:lnTo>
                <a:lnTo>
                  <a:pt x="1328039" y="69723"/>
                </a:lnTo>
                <a:lnTo>
                  <a:pt x="1328039" y="34798"/>
                </a:lnTo>
                <a:close/>
              </a:path>
              <a:path w="1572895" h="104775">
                <a:moveTo>
                  <a:pt x="1083564" y="34798"/>
                </a:moveTo>
                <a:lnTo>
                  <a:pt x="943864" y="34798"/>
                </a:lnTo>
                <a:lnTo>
                  <a:pt x="943864" y="69723"/>
                </a:lnTo>
                <a:lnTo>
                  <a:pt x="1083564" y="69723"/>
                </a:lnTo>
                <a:lnTo>
                  <a:pt x="1083564" y="34798"/>
                </a:lnTo>
                <a:close/>
              </a:path>
              <a:path w="1572895" h="104775">
                <a:moveTo>
                  <a:pt x="839089" y="34798"/>
                </a:moveTo>
                <a:lnTo>
                  <a:pt x="699389" y="34798"/>
                </a:lnTo>
                <a:lnTo>
                  <a:pt x="699389" y="69723"/>
                </a:lnTo>
                <a:lnTo>
                  <a:pt x="839089" y="69723"/>
                </a:lnTo>
                <a:lnTo>
                  <a:pt x="839089" y="34798"/>
                </a:lnTo>
                <a:close/>
              </a:path>
              <a:path w="1572895" h="104775">
                <a:moveTo>
                  <a:pt x="594614" y="34798"/>
                </a:moveTo>
                <a:lnTo>
                  <a:pt x="454914" y="34798"/>
                </a:lnTo>
                <a:lnTo>
                  <a:pt x="454914" y="69723"/>
                </a:lnTo>
                <a:lnTo>
                  <a:pt x="594614" y="69723"/>
                </a:lnTo>
                <a:lnTo>
                  <a:pt x="594614" y="34798"/>
                </a:lnTo>
                <a:close/>
              </a:path>
              <a:path w="1572895" h="104775">
                <a:moveTo>
                  <a:pt x="350139" y="34798"/>
                </a:moveTo>
                <a:lnTo>
                  <a:pt x="210439" y="34798"/>
                </a:lnTo>
                <a:lnTo>
                  <a:pt x="210439" y="69723"/>
                </a:lnTo>
                <a:lnTo>
                  <a:pt x="350139" y="69723"/>
                </a:lnTo>
                <a:lnTo>
                  <a:pt x="350139" y="34798"/>
                </a:lnTo>
                <a:close/>
              </a:path>
              <a:path w="1572895" h="104775">
                <a:moveTo>
                  <a:pt x="104775" y="0"/>
                </a:moveTo>
                <a:lnTo>
                  <a:pt x="0" y="52324"/>
                </a:lnTo>
                <a:lnTo>
                  <a:pt x="104775" y="104775"/>
                </a:lnTo>
                <a:lnTo>
                  <a:pt x="104775" y="69723"/>
                </a:lnTo>
                <a:lnTo>
                  <a:pt x="87249" y="69723"/>
                </a:lnTo>
                <a:lnTo>
                  <a:pt x="87249" y="34798"/>
                </a:lnTo>
                <a:lnTo>
                  <a:pt x="104775" y="34798"/>
                </a:lnTo>
                <a:lnTo>
                  <a:pt x="104775" y="0"/>
                </a:lnTo>
                <a:close/>
              </a:path>
              <a:path w="1572895" h="104775">
                <a:moveTo>
                  <a:pt x="104775" y="34798"/>
                </a:moveTo>
                <a:lnTo>
                  <a:pt x="87249" y="34798"/>
                </a:lnTo>
                <a:lnTo>
                  <a:pt x="87249" y="69723"/>
                </a:lnTo>
                <a:lnTo>
                  <a:pt x="104775" y="69723"/>
                </a:lnTo>
                <a:lnTo>
                  <a:pt x="104775" y="34798"/>
                </a:lnTo>
                <a:close/>
              </a:path>
              <a:path w="1572895" h="104775">
                <a:moveTo>
                  <a:pt x="105664" y="34798"/>
                </a:moveTo>
                <a:lnTo>
                  <a:pt x="104775" y="34798"/>
                </a:lnTo>
                <a:lnTo>
                  <a:pt x="104775" y="69723"/>
                </a:lnTo>
                <a:lnTo>
                  <a:pt x="105664" y="69723"/>
                </a:lnTo>
                <a:lnTo>
                  <a:pt x="105664" y="3479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4">
            <a:extLst>
              <a:ext uri="{FF2B5EF4-FFF2-40B4-BE49-F238E27FC236}">
                <a16:creationId xmlns:a16="http://schemas.microsoft.com/office/drawing/2014/main" id="{C29D5C10-4CA2-F3E1-F9A1-4E5E0EB5A785}"/>
              </a:ext>
            </a:extLst>
          </p:cNvPr>
          <p:cNvSpPr txBox="1"/>
          <p:nvPr/>
        </p:nvSpPr>
        <p:spPr>
          <a:xfrm>
            <a:off x="5476747" y="2848482"/>
            <a:ext cx="10744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C00000"/>
                </a:solidFill>
                <a:latin typeface="Yu Gothic UI"/>
                <a:cs typeface="Yu Gothic UI"/>
              </a:rPr>
              <a:t>impossible!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65" name="object 62">
            <a:extLst>
              <a:ext uri="{FF2B5EF4-FFF2-40B4-BE49-F238E27FC236}">
                <a16:creationId xmlns:a16="http://schemas.microsoft.com/office/drawing/2014/main" id="{FDA82963-3A86-A6B0-E7DA-9A5EDC629C87}"/>
              </a:ext>
            </a:extLst>
          </p:cNvPr>
          <p:cNvSpPr txBox="1"/>
          <p:nvPr/>
        </p:nvSpPr>
        <p:spPr>
          <a:xfrm>
            <a:off x="6937629" y="3699128"/>
            <a:ext cx="1489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Neural</a:t>
            </a:r>
            <a:r>
              <a:rPr sz="1600" b="1" spc="-55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Network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66" name="object 63">
            <a:extLst>
              <a:ext uri="{FF2B5EF4-FFF2-40B4-BE49-F238E27FC236}">
                <a16:creationId xmlns:a16="http://schemas.microsoft.com/office/drawing/2014/main" id="{73E6394B-018C-1C8A-3CD8-843CFA0A1C83}"/>
              </a:ext>
            </a:extLst>
          </p:cNvPr>
          <p:cNvSpPr txBox="1"/>
          <p:nvPr/>
        </p:nvSpPr>
        <p:spPr>
          <a:xfrm>
            <a:off x="2607531" y="4427347"/>
            <a:ext cx="21084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Yu Gothic UI"/>
                <a:cs typeface="Yu Gothic UI"/>
              </a:rPr>
              <a:t>Target</a:t>
            </a:r>
            <a:r>
              <a:rPr sz="1800" b="1" spc="-30" dirty="0">
                <a:latin typeface="Yu Gothic UI"/>
                <a:cs typeface="Yu Gothic UI"/>
              </a:rPr>
              <a:t> </a:t>
            </a:r>
            <a:r>
              <a:rPr sz="1800" b="1" spc="-10" dirty="0">
                <a:latin typeface="Yu Gothic UI"/>
                <a:cs typeface="Yu Gothic UI"/>
              </a:rPr>
              <a:t>Distribution</a:t>
            </a:r>
            <a:endParaRPr sz="1800" dirty="0">
              <a:latin typeface="Yu Gothic UI"/>
              <a:cs typeface="Yu Gothic UI"/>
            </a:endParaRPr>
          </a:p>
        </p:txBody>
      </p:sp>
      <p:sp>
        <p:nvSpPr>
          <p:cNvPr id="135" name="object 132">
            <a:extLst>
              <a:ext uri="{FF2B5EF4-FFF2-40B4-BE49-F238E27FC236}">
                <a16:creationId xmlns:a16="http://schemas.microsoft.com/office/drawing/2014/main" id="{9741F64E-D5E7-5B6C-4FAA-151AB548AF8E}"/>
              </a:ext>
            </a:extLst>
          </p:cNvPr>
          <p:cNvSpPr txBox="1"/>
          <p:nvPr/>
        </p:nvSpPr>
        <p:spPr>
          <a:xfrm>
            <a:off x="8712707" y="4027932"/>
            <a:ext cx="3077210" cy="338455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254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Assume:</a:t>
            </a:r>
            <a:r>
              <a:rPr sz="1600" b="1" spc="-4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the</a:t>
            </a:r>
            <a:r>
              <a:rPr sz="1600" b="1" spc="-4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output</a:t>
            </a:r>
            <a:r>
              <a:rPr sz="1600" b="1" spc="-45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is</a:t>
            </a:r>
            <a:r>
              <a:rPr sz="1600" b="1" spc="-55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gaussian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144" name="object 141">
            <a:extLst>
              <a:ext uri="{FF2B5EF4-FFF2-40B4-BE49-F238E27FC236}">
                <a16:creationId xmlns:a16="http://schemas.microsoft.com/office/drawing/2014/main" id="{EC738191-B7B7-C184-FFED-521F7D76419A}"/>
              </a:ext>
            </a:extLst>
          </p:cNvPr>
          <p:cNvSpPr txBox="1"/>
          <p:nvPr/>
        </p:nvSpPr>
        <p:spPr>
          <a:xfrm>
            <a:off x="5628132" y="986027"/>
            <a:ext cx="935990" cy="338455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175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250"/>
              </a:spcBef>
            </a:pP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Markov</a:t>
            </a:r>
            <a:endParaRPr sz="1600">
              <a:latin typeface="Yu Gothic UI"/>
              <a:cs typeface="Yu Gothic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07914B10-FD49-48A0-4095-CCA3768BE901}"/>
                  </a:ext>
                </a:extLst>
              </p:cNvPr>
              <p:cNvSpPr txBox="1"/>
              <p:nvPr/>
            </p:nvSpPr>
            <p:spPr>
              <a:xfrm>
                <a:off x="5487468" y="1464360"/>
                <a:ext cx="12170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07914B10-FD49-48A0-4095-CCA3768B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68" y="1464360"/>
                <a:ext cx="1217064" cy="307777"/>
              </a:xfrm>
              <a:prstGeom prst="rect">
                <a:avLst/>
              </a:prstGeom>
              <a:blipFill>
                <a:blip r:embed="rId14"/>
                <a:stretch>
                  <a:fillRect l="-4000" t="-1961" r="-7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68287885-02A9-BB0C-FB71-324B1DB850E1}"/>
                  </a:ext>
                </a:extLst>
              </p:cNvPr>
              <p:cNvSpPr txBox="1"/>
              <p:nvPr/>
            </p:nvSpPr>
            <p:spPr>
              <a:xfrm>
                <a:off x="5487468" y="2445544"/>
                <a:ext cx="12170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68287885-02A9-BB0C-FB71-324B1DB85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68" y="2445544"/>
                <a:ext cx="1217064" cy="307777"/>
              </a:xfrm>
              <a:prstGeom prst="rect">
                <a:avLst/>
              </a:prstGeom>
              <a:blipFill>
                <a:blip r:embed="rId15"/>
                <a:stretch>
                  <a:fillRect l="-4000" t="-1961" r="-7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FF9D8D26-4E6E-713C-D558-726F2C62CD8F}"/>
                  </a:ext>
                </a:extLst>
              </p:cNvPr>
              <p:cNvSpPr txBox="1"/>
              <p:nvPr/>
            </p:nvSpPr>
            <p:spPr>
              <a:xfrm>
                <a:off x="5425624" y="3659617"/>
                <a:ext cx="13407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FF9D8D26-4E6E-713C-D558-726F2C62C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624" y="3659617"/>
                <a:ext cx="1340752" cy="307777"/>
              </a:xfrm>
              <a:prstGeom prst="rect">
                <a:avLst/>
              </a:prstGeom>
              <a:blipFill>
                <a:blip r:embed="rId16"/>
                <a:stretch>
                  <a:fillRect l="-3636" t="-1961" r="-636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40080CD6-3BB5-CCE8-55C5-40FF0C6D1483}"/>
                  </a:ext>
                </a:extLst>
              </p:cNvPr>
              <p:cNvSpPr txBox="1"/>
              <p:nvPr/>
            </p:nvSpPr>
            <p:spPr>
              <a:xfrm>
                <a:off x="5123888" y="4399788"/>
                <a:ext cx="408092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40080CD6-3BB5-CCE8-55C5-40FF0C6D1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888" y="4399788"/>
                <a:ext cx="4080924" cy="307777"/>
              </a:xfrm>
              <a:prstGeom prst="rect">
                <a:avLst/>
              </a:prstGeom>
              <a:blipFill>
                <a:blip r:embed="rId17"/>
                <a:stretch>
                  <a:fillRect l="-448" t="-2000" r="-1196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33A355E3-3B4B-CD8A-69EF-7CFE5FEECD95}"/>
                  </a:ext>
                </a:extLst>
              </p:cNvPr>
              <p:cNvSpPr txBox="1"/>
              <p:nvPr/>
            </p:nvSpPr>
            <p:spPr>
              <a:xfrm>
                <a:off x="5017456" y="5224180"/>
                <a:ext cx="46528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baseline="-2500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33A355E3-3B4B-CD8A-69EF-7CFE5FEEC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456" y="5224180"/>
                <a:ext cx="4652876" cy="307777"/>
              </a:xfrm>
              <a:prstGeom prst="rect">
                <a:avLst/>
              </a:prstGeom>
              <a:blipFill>
                <a:blip r:embed="rId18"/>
                <a:stretch>
                  <a:fillRect l="-786" t="-2000" r="-1442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文本框 152">
            <a:extLst>
              <a:ext uri="{FF2B5EF4-FFF2-40B4-BE49-F238E27FC236}">
                <a16:creationId xmlns:a16="http://schemas.microsoft.com/office/drawing/2014/main" id="{33FBF0EB-8D05-348C-FAE0-CCC8EDA02FDF}"/>
              </a:ext>
            </a:extLst>
          </p:cNvPr>
          <p:cNvSpPr txBox="1"/>
          <p:nvPr/>
        </p:nvSpPr>
        <p:spPr>
          <a:xfrm>
            <a:off x="1698498" y="5217153"/>
            <a:ext cx="312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lang="en-US" altLang="zh-CN" sz="1800" b="1" dirty="0">
                <a:latin typeface="Yu Gothic UI"/>
                <a:cs typeface="Yu Gothic UI"/>
              </a:rPr>
              <a:t>Approximated</a:t>
            </a:r>
            <a:r>
              <a:rPr lang="en-US" altLang="zh-CN" sz="1800" b="1" spc="-110" dirty="0">
                <a:latin typeface="Yu Gothic UI"/>
                <a:cs typeface="Yu Gothic UI"/>
              </a:rPr>
              <a:t> </a:t>
            </a:r>
            <a:r>
              <a:rPr lang="en-US" altLang="zh-CN" sz="1800" b="1" spc="-10" dirty="0">
                <a:latin typeface="Yu Gothic UI"/>
                <a:cs typeface="Yu Gothic UI"/>
              </a:rPr>
              <a:t>Distribution</a:t>
            </a:r>
            <a:endParaRPr lang="en-US" altLang="zh-CN" sz="1800" dirty="0">
              <a:latin typeface="Yu Gothic UI"/>
              <a:cs typeface="Yu Gothic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4CCD8C2-0034-09CD-72F0-8CEC5D06FEDE}"/>
                  </a:ext>
                </a:extLst>
              </p:cNvPr>
              <p:cNvSpPr txBox="1"/>
              <p:nvPr/>
            </p:nvSpPr>
            <p:spPr>
              <a:xfrm>
                <a:off x="8876565" y="3140839"/>
                <a:ext cx="181940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 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4CCD8C2-0034-09CD-72F0-8CEC5D06F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6565" y="3140839"/>
                <a:ext cx="1819409" cy="307777"/>
              </a:xfrm>
              <a:prstGeom prst="rect">
                <a:avLst/>
              </a:prstGeom>
              <a:blipFill>
                <a:blip r:embed="rId19"/>
                <a:stretch>
                  <a:fillRect l="-5017" t="-27451" r="-3679" b="-47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连接符: 曲线 30">
            <a:extLst>
              <a:ext uri="{FF2B5EF4-FFF2-40B4-BE49-F238E27FC236}">
                <a16:creationId xmlns:a16="http://schemas.microsoft.com/office/drawing/2014/main" id="{BB78A790-A9FA-D7BB-0BDF-601EE956A23C}"/>
              </a:ext>
            </a:extLst>
          </p:cNvPr>
          <p:cNvCxnSpPr>
            <a:stCxn id="11" idx="2"/>
            <a:endCxn id="8" idx="2"/>
          </p:cNvCxnSpPr>
          <p:nvPr/>
        </p:nvCxnSpPr>
        <p:spPr>
          <a:xfrm rot="5400000">
            <a:off x="6008559" y="1010765"/>
            <a:ext cx="363" cy="3401692"/>
          </a:xfrm>
          <a:prstGeom prst="curvedConnector3">
            <a:avLst>
              <a:gd name="adj1" fmla="val 193023967"/>
            </a:avLst>
          </a:prstGeom>
          <a:ln>
            <a:solidFill>
              <a:srgbClr val="3A0C7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61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7" grpId="0"/>
      <p:bldP spid="65" grpId="0"/>
      <p:bldP spid="66" grpId="0"/>
      <p:bldP spid="135" grpId="0" animBg="1"/>
      <p:bldP spid="147" grpId="0"/>
      <p:bldP spid="148" grpId="0"/>
      <p:bldP spid="150" grpId="0"/>
      <p:bldP spid="151" grpId="0"/>
      <p:bldP spid="153" grpId="0"/>
      <p:bldP spid="15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图片 89">
            <a:extLst>
              <a:ext uri="{FF2B5EF4-FFF2-40B4-BE49-F238E27FC236}">
                <a16:creationId xmlns:a16="http://schemas.microsoft.com/office/drawing/2014/main" id="{2A87FD17-8DA5-6C4A-FFA3-DF6E29796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31" y="5033233"/>
            <a:ext cx="11270570" cy="93858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8286B32-3A0B-A99B-FFF2-C814FBB0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Maximum</a:t>
            </a:r>
            <a:r>
              <a:rPr lang="en-US" altLang="zh-CN" b="1" spc="-130" dirty="0"/>
              <a:t> </a:t>
            </a:r>
            <a:r>
              <a:rPr lang="en-US" altLang="zh-CN" b="1" dirty="0"/>
              <a:t>Likelihood</a:t>
            </a:r>
            <a:r>
              <a:rPr lang="en-US" altLang="zh-CN" b="1" spc="-114" dirty="0"/>
              <a:t> </a:t>
            </a:r>
            <a:r>
              <a:rPr lang="en-US" altLang="zh-CN" b="1" spc="-10" dirty="0"/>
              <a:t>Estimation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27085F-C1A9-3635-299B-8622821B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3EDCD2-B684-B265-1DA4-09EB542D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AC5B68-7D7E-E3F5-937B-27CC2EFA2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13</a:t>
            </a:fld>
            <a:endParaRPr lang="zh-CN" altLang="en-US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58695609-1719-02A8-1DF5-26496DC5A453}"/>
              </a:ext>
            </a:extLst>
          </p:cNvPr>
          <p:cNvGrpSpPr/>
          <p:nvPr/>
        </p:nvGrpSpPr>
        <p:grpSpPr>
          <a:xfrm>
            <a:off x="7285260" y="821182"/>
            <a:ext cx="4555490" cy="2268220"/>
            <a:chOff x="7285260" y="821182"/>
            <a:chExt cx="4555490" cy="2268220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73CAC6A6-106E-E835-70F4-0C7758DB033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85260" y="963971"/>
              <a:ext cx="4554883" cy="2125436"/>
            </a:xfrm>
            <a:prstGeom prst="rect">
              <a:avLst/>
            </a:prstGeom>
          </p:spPr>
        </p:pic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DA56E403-4660-92F4-4D56-31A379A8E9AA}"/>
                </a:ext>
              </a:extLst>
            </p:cNvPr>
            <p:cNvSpPr/>
            <p:nvPr/>
          </p:nvSpPr>
          <p:spPr>
            <a:xfrm>
              <a:off x="8813292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613409" y="0"/>
                  </a:moveTo>
                  <a:lnTo>
                    <a:pt x="128777" y="0"/>
                  </a:lnTo>
                  <a:lnTo>
                    <a:pt x="78652" y="10120"/>
                  </a:lnTo>
                  <a:lnTo>
                    <a:pt x="37719" y="37718"/>
                  </a:lnTo>
                  <a:lnTo>
                    <a:pt x="10120" y="78652"/>
                  </a:lnTo>
                  <a:lnTo>
                    <a:pt x="0" y="128777"/>
                  </a:lnTo>
                  <a:lnTo>
                    <a:pt x="0" y="697229"/>
                  </a:lnTo>
                  <a:lnTo>
                    <a:pt x="10120" y="747355"/>
                  </a:lnTo>
                  <a:lnTo>
                    <a:pt x="37719" y="788288"/>
                  </a:lnTo>
                  <a:lnTo>
                    <a:pt x="78652" y="815887"/>
                  </a:lnTo>
                  <a:lnTo>
                    <a:pt x="128777" y="826007"/>
                  </a:lnTo>
                  <a:lnTo>
                    <a:pt x="613409" y="826007"/>
                  </a:lnTo>
                  <a:lnTo>
                    <a:pt x="663535" y="815887"/>
                  </a:lnTo>
                  <a:lnTo>
                    <a:pt x="704468" y="788288"/>
                  </a:lnTo>
                  <a:lnTo>
                    <a:pt x="732067" y="747355"/>
                  </a:lnTo>
                  <a:lnTo>
                    <a:pt x="742187" y="697229"/>
                  </a:lnTo>
                  <a:lnTo>
                    <a:pt x="742187" y="128777"/>
                  </a:lnTo>
                  <a:lnTo>
                    <a:pt x="732067" y="78652"/>
                  </a:lnTo>
                  <a:lnTo>
                    <a:pt x="704468" y="37718"/>
                  </a:lnTo>
                  <a:lnTo>
                    <a:pt x="663535" y="10120"/>
                  </a:lnTo>
                  <a:lnTo>
                    <a:pt x="613409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DD85C254-F243-0D8A-7B36-DE2954156E7A}"/>
                </a:ext>
              </a:extLst>
            </p:cNvPr>
            <p:cNvSpPr/>
            <p:nvPr/>
          </p:nvSpPr>
          <p:spPr>
            <a:xfrm>
              <a:off x="8813292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0" y="128777"/>
                  </a:moveTo>
                  <a:lnTo>
                    <a:pt x="10120" y="78652"/>
                  </a:lnTo>
                  <a:lnTo>
                    <a:pt x="37719" y="37718"/>
                  </a:lnTo>
                  <a:lnTo>
                    <a:pt x="78652" y="10120"/>
                  </a:lnTo>
                  <a:lnTo>
                    <a:pt x="128777" y="0"/>
                  </a:lnTo>
                  <a:lnTo>
                    <a:pt x="613409" y="0"/>
                  </a:lnTo>
                  <a:lnTo>
                    <a:pt x="663535" y="10120"/>
                  </a:lnTo>
                  <a:lnTo>
                    <a:pt x="704468" y="37718"/>
                  </a:lnTo>
                  <a:lnTo>
                    <a:pt x="732067" y="78652"/>
                  </a:lnTo>
                  <a:lnTo>
                    <a:pt x="742187" y="128777"/>
                  </a:lnTo>
                  <a:lnTo>
                    <a:pt x="742187" y="697229"/>
                  </a:lnTo>
                  <a:lnTo>
                    <a:pt x="732067" y="747355"/>
                  </a:lnTo>
                  <a:lnTo>
                    <a:pt x="704468" y="788288"/>
                  </a:lnTo>
                  <a:lnTo>
                    <a:pt x="663535" y="815887"/>
                  </a:lnTo>
                  <a:lnTo>
                    <a:pt x="613409" y="826007"/>
                  </a:lnTo>
                  <a:lnTo>
                    <a:pt x="128777" y="826007"/>
                  </a:lnTo>
                  <a:lnTo>
                    <a:pt x="78652" y="815887"/>
                  </a:lnTo>
                  <a:lnTo>
                    <a:pt x="37719" y="788288"/>
                  </a:lnTo>
                  <a:lnTo>
                    <a:pt x="10120" y="747355"/>
                  </a:lnTo>
                  <a:lnTo>
                    <a:pt x="0" y="697229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13EB1BA5-8BB3-99D9-6DE3-2578DFA58B8C}"/>
                </a:ext>
              </a:extLst>
            </p:cNvPr>
            <p:cNvSpPr/>
            <p:nvPr/>
          </p:nvSpPr>
          <p:spPr>
            <a:xfrm>
              <a:off x="9616440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613409" y="0"/>
                  </a:moveTo>
                  <a:lnTo>
                    <a:pt x="128777" y="0"/>
                  </a:lnTo>
                  <a:lnTo>
                    <a:pt x="78652" y="10120"/>
                  </a:lnTo>
                  <a:lnTo>
                    <a:pt x="37719" y="37718"/>
                  </a:lnTo>
                  <a:lnTo>
                    <a:pt x="10120" y="78652"/>
                  </a:lnTo>
                  <a:lnTo>
                    <a:pt x="0" y="128777"/>
                  </a:lnTo>
                  <a:lnTo>
                    <a:pt x="0" y="697229"/>
                  </a:lnTo>
                  <a:lnTo>
                    <a:pt x="10120" y="747355"/>
                  </a:lnTo>
                  <a:lnTo>
                    <a:pt x="37719" y="788288"/>
                  </a:lnTo>
                  <a:lnTo>
                    <a:pt x="78652" y="815887"/>
                  </a:lnTo>
                  <a:lnTo>
                    <a:pt x="128777" y="826007"/>
                  </a:lnTo>
                  <a:lnTo>
                    <a:pt x="613409" y="826007"/>
                  </a:lnTo>
                  <a:lnTo>
                    <a:pt x="663535" y="815887"/>
                  </a:lnTo>
                  <a:lnTo>
                    <a:pt x="704468" y="788288"/>
                  </a:lnTo>
                  <a:lnTo>
                    <a:pt x="732067" y="747355"/>
                  </a:lnTo>
                  <a:lnTo>
                    <a:pt x="742187" y="697229"/>
                  </a:lnTo>
                  <a:lnTo>
                    <a:pt x="742187" y="128777"/>
                  </a:lnTo>
                  <a:lnTo>
                    <a:pt x="732067" y="78652"/>
                  </a:lnTo>
                  <a:lnTo>
                    <a:pt x="704468" y="37718"/>
                  </a:lnTo>
                  <a:lnTo>
                    <a:pt x="663535" y="10120"/>
                  </a:lnTo>
                  <a:lnTo>
                    <a:pt x="613409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A50B42BD-A7EA-CBBF-7CB9-5968F4A1AF84}"/>
                </a:ext>
              </a:extLst>
            </p:cNvPr>
            <p:cNvSpPr/>
            <p:nvPr/>
          </p:nvSpPr>
          <p:spPr>
            <a:xfrm>
              <a:off x="9616440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0" y="128777"/>
                  </a:moveTo>
                  <a:lnTo>
                    <a:pt x="10120" y="78652"/>
                  </a:lnTo>
                  <a:lnTo>
                    <a:pt x="37719" y="37718"/>
                  </a:lnTo>
                  <a:lnTo>
                    <a:pt x="78652" y="10120"/>
                  </a:lnTo>
                  <a:lnTo>
                    <a:pt x="128777" y="0"/>
                  </a:lnTo>
                  <a:lnTo>
                    <a:pt x="613409" y="0"/>
                  </a:lnTo>
                  <a:lnTo>
                    <a:pt x="663535" y="10120"/>
                  </a:lnTo>
                  <a:lnTo>
                    <a:pt x="704468" y="37718"/>
                  </a:lnTo>
                  <a:lnTo>
                    <a:pt x="732067" y="78652"/>
                  </a:lnTo>
                  <a:lnTo>
                    <a:pt x="742187" y="128777"/>
                  </a:lnTo>
                  <a:lnTo>
                    <a:pt x="742187" y="697229"/>
                  </a:lnTo>
                  <a:lnTo>
                    <a:pt x="732067" y="747355"/>
                  </a:lnTo>
                  <a:lnTo>
                    <a:pt x="704468" y="788288"/>
                  </a:lnTo>
                  <a:lnTo>
                    <a:pt x="663535" y="815887"/>
                  </a:lnTo>
                  <a:lnTo>
                    <a:pt x="613409" y="826007"/>
                  </a:lnTo>
                  <a:lnTo>
                    <a:pt x="128777" y="826007"/>
                  </a:lnTo>
                  <a:lnTo>
                    <a:pt x="78652" y="815887"/>
                  </a:lnTo>
                  <a:lnTo>
                    <a:pt x="37719" y="788288"/>
                  </a:lnTo>
                  <a:lnTo>
                    <a:pt x="10120" y="747355"/>
                  </a:lnTo>
                  <a:lnTo>
                    <a:pt x="0" y="697229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9">
            <a:extLst>
              <a:ext uri="{FF2B5EF4-FFF2-40B4-BE49-F238E27FC236}">
                <a16:creationId xmlns:a16="http://schemas.microsoft.com/office/drawing/2014/main" id="{B995446F-7912-89D2-B196-04BDC2D225C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5236" y="1371600"/>
            <a:ext cx="3055619" cy="1653539"/>
          </a:xfrm>
          <a:prstGeom prst="rect">
            <a:avLst/>
          </a:prstGeom>
        </p:spPr>
      </p:pic>
      <p:sp>
        <p:nvSpPr>
          <p:cNvPr id="65" name="object 61">
            <a:extLst>
              <a:ext uri="{FF2B5EF4-FFF2-40B4-BE49-F238E27FC236}">
                <a16:creationId xmlns:a16="http://schemas.microsoft.com/office/drawing/2014/main" id="{3E0629D6-FCE7-D3EB-F8EB-F9401AAF08A0}"/>
              </a:ext>
            </a:extLst>
          </p:cNvPr>
          <p:cNvSpPr txBox="1"/>
          <p:nvPr/>
        </p:nvSpPr>
        <p:spPr>
          <a:xfrm>
            <a:off x="417677" y="3927792"/>
            <a:ext cx="418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538235"/>
                </a:solidFill>
                <a:latin typeface="Times New Roman"/>
                <a:cs typeface="Times New Roman"/>
              </a:rPr>
              <a:t>min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66" name="object 62">
            <a:extLst>
              <a:ext uri="{FF2B5EF4-FFF2-40B4-BE49-F238E27FC236}">
                <a16:creationId xmlns:a16="http://schemas.microsoft.com/office/drawing/2014/main" id="{8FFB1870-F5F9-1E86-9F83-A47016A2B5F1}"/>
              </a:ext>
            </a:extLst>
          </p:cNvPr>
          <p:cNvSpPr txBox="1"/>
          <p:nvPr/>
        </p:nvSpPr>
        <p:spPr>
          <a:xfrm>
            <a:off x="417677" y="4600702"/>
            <a:ext cx="418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538235"/>
                </a:solidFill>
                <a:latin typeface="Times New Roman"/>
                <a:cs typeface="Times New Roman"/>
              </a:rPr>
              <a:t>min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67" name="object 63">
            <a:extLst>
              <a:ext uri="{FF2B5EF4-FFF2-40B4-BE49-F238E27FC236}">
                <a16:creationId xmlns:a16="http://schemas.microsoft.com/office/drawing/2014/main" id="{5CE7F580-DBBB-5B94-1493-08470ECB8A99}"/>
              </a:ext>
            </a:extLst>
          </p:cNvPr>
          <p:cNvSpPr txBox="1"/>
          <p:nvPr/>
        </p:nvSpPr>
        <p:spPr>
          <a:xfrm>
            <a:off x="417677" y="5373116"/>
            <a:ext cx="418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538235"/>
                </a:solidFill>
                <a:latin typeface="Times New Roman"/>
                <a:cs typeface="Times New Roman"/>
              </a:rPr>
              <a:t>min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8" name="object 64">
            <a:extLst>
              <a:ext uri="{FF2B5EF4-FFF2-40B4-BE49-F238E27FC236}">
                <a16:creationId xmlns:a16="http://schemas.microsoft.com/office/drawing/2014/main" id="{67EB4064-0DC2-C74D-DA09-4EE576EE5D17}"/>
              </a:ext>
            </a:extLst>
          </p:cNvPr>
          <p:cNvSpPr txBox="1"/>
          <p:nvPr/>
        </p:nvSpPr>
        <p:spPr>
          <a:xfrm>
            <a:off x="448055" y="3282696"/>
            <a:ext cx="2958465" cy="368935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68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0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②</a:t>
            </a:r>
            <a:r>
              <a:rPr sz="1800" b="1" spc="-5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optimization</a:t>
            </a:r>
            <a:r>
              <a:rPr sz="1800" b="1" spc="-2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(view</a:t>
            </a:r>
            <a:r>
              <a:rPr sz="1800" b="1" spc="-3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spc="-25" dirty="0">
                <a:solidFill>
                  <a:srgbClr val="C00000"/>
                </a:solidFill>
                <a:latin typeface="Microsoft YaHei"/>
                <a:cs typeface="Microsoft YaHei"/>
              </a:rPr>
              <a:t>1)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69" name="object 65">
            <a:extLst>
              <a:ext uri="{FF2B5EF4-FFF2-40B4-BE49-F238E27FC236}">
                <a16:creationId xmlns:a16="http://schemas.microsoft.com/office/drawing/2014/main" id="{C50EB443-8D79-31E4-4347-2489257C9160}"/>
              </a:ext>
            </a:extLst>
          </p:cNvPr>
          <p:cNvSpPr txBox="1"/>
          <p:nvPr/>
        </p:nvSpPr>
        <p:spPr>
          <a:xfrm>
            <a:off x="5750269" y="4632959"/>
            <a:ext cx="814069" cy="370840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800" b="1" spc="-20" dirty="0">
                <a:solidFill>
                  <a:srgbClr val="C00000"/>
                </a:solidFill>
                <a:latin typeface="Microsoft YaHei"/>
                <a:cs typeface="Microsoft YaHei"/>
              </a:rPr>
              <a:t>ELBO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71" name="object 15">
            <a:extLst>
              <a:ext uri="{FF2B5EF4-FFF2-40B4-BE49-F238E27FC236}">
                <a16:creationId xmlns:a16="http://schemas.microsoft.com/office/drawing/2014/main" id="{2AA854C4-E195-F2F4-F0E2-34798C7722A0}"/>
              </a:ext>
            </a:extLst>
          </p:cNvPr>
          <p:cNvSpPr txBox="1"/>
          <p:nvPr/>
        </p:nvSpPr>
        <p:spPr>
          <a:xfrm>
            <a:off x="652678" y="6158585"/>
            <a:ext cx="6981836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[1] </a:t>
            </a:r>
            <a:r>
              <a:rPr lang="en-US" altLang="zh-CN" sz="1200" dirty="0">
                <a:solidFill>
                  <a:srgbClr val="7E7E7E"/>
                </a:solidFill>
                <a:latin typeface="Times New Roman"/>
                <a:cs typeface="Times New Roman"/>
              </a:rPr>
              <a:t>Luo C. Understanding diffusion models: A unified perspective[J]. </a:t>
            </a:r>
            <a:r>
              <a:rPr lang="en-US" altLang="zh-CN" sz="1200" dirty="0" err="1">
                <a:solidFill>
                  <a:srgbClr val="7E7E7E"/>
                </a:solidFill>
                <a:latin typeface="Times New Roman"/>
                <a:cs typeface="Times New Roman"/>
              </a:rPr>
              <a:t>arXiv</a:t>
            </a:r>
            <a:r>
              <a:rPr lang="en-US" altLang="zh-CN" sz="1200" dirty="0">
                <a:solidFill>
                  <a:srgbClr val="7E7E7E"/>
                </a:solidFill>
                <a:latin typeface="Times New Roman"/>
                <a:cs typeface="Times New Roman"/>
              </a:rPr>
              <a:t> preprint arXiv:2208.11970, 2022.</a:t>
            </a:r>
            <a:endParaRPr lang="zh-CN" altLang="en-US" sz="1200" dirty="0">
              <a:solidFill>
                <a:srgbClr val="7E7E7E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00"/>
              </a:spcBef>
            </a:pPr>
            <a:endParaRPr sz="1200" dirty="0">
              <a:solidFill>
                <a:srgbClr val="7E7E7E"/>
              </a:solidFill>
              <a:latin typeface="Times New Roman"/>
              <a:cs typeface="Times New Roman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A6B52C0F-4416-4322-D548-DBD0871AE023}"/>
              </a:ext>
            </a:extLst>
          </p:cNvPr>
          <p:cNvSpPr txBox="1"/>
          <p:nvPr/>
        </p:nvSpPr>
        <p:spPr>
          <a:xfrm>
            <a:off x="11412501" y="963971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</a:rPr>
              <a:t>[1]</a:t>
            </a:r>
            <a:endParaRPr lang="zh-CN" alt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F88A5EC8-12FF-2012-0494-142B23090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346" y="3664500"/>
            <a:ext cx="6754168" cy="771633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47CA50CF-4078-3506-90D0-83428942204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887"/>
          <a:stretch/>
        </p:blipFill>
        <p:spPr>
          <a:xfrm>
            <a:off x="931669" y="4452196"/>
            <a:ext cx="4723073" cy="744334"/>
          </a:xfrm>
          <a:prstGeom prst="rect">
            <a:avLst/>
          </a:prstGeom>
        </p:spPr>
      </p:pic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81DE2278-4658-2514-DFC9-E5B51FC9E6FB}"/>
              </a:ext>
            </a:extLst>
          </p:cNvPr>
          <p:cNvSpPr/>
          <p:nvPr/>
        </p:nvSpPr>
        <p:spPr>
          <a:xfrm>
            <a:off x="6451295" y="5115149"/>
            <a:ext cx="3998991" cy="826463"/>
          </a:xfrm>
          <a:prstGeom prst="roundRect">
            <a:avLst/>
          </a:prstGeom>
          <a:solidFill>
            <a:srgbClr val="A9D18E">
              <a:alpha val="5098"/>
            </a:srgbClr>
          </a:solidFill>
          <a:ln>
            <a:solidFill>
              <a:srgbClr val="2CA0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F5C978-C15E-37F8-8CFA-34016505F934}"/>
                  </a:ext>
                </a:extLst>
              </p:cNvPr>
              <p:cNvSpPr txBox="1"/>
              <p:nvPr/>
            </p:nvSpPr>
            <p:spPr>
              <a:xfrm>
                <a:off x="4116495" y="1376701"/>
                <a:ext cx="1896224" cy="775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∏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F5C978-C15E-37F8-8CFA-34016505F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495" y="1376701"/>
                <a:ext cx="1896224" cy="7754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99BFAB0-7913-1DC7-B441-BA1A14A505D9}"/>
                  </a:ext>
                </a:extLst>
              </p:cNvPr>
              <p:cNvSpPr txBox="1"/>
              <p:nvPr/>
            </p:nvSpPr>
            <p:spPr>
              <a:xfrm>
                <a:off x="4116495" y="2210079"/>
                <a:ext cx="2190536" cy="775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99BFAB0-7913-1DC7-B441-BA1A14A50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495" y="2210079"/>
                <a:ext cx="2190536" cy="7754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61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68" grpId="0" animBg="1"/>
      <p:bldP spid="69" grpId="0" animBg="1"/>
      <p:bldP spid="72" grpId="0"/>
      <p:bldP spid="91" grpId="0" animBg="1"/>
      <p:bldP spid="6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A0322E9-0329-8F77-80B0-BEEB31C59B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What</a:t>
                </a:r>
                <a:r>
                  <a:rPr lang="en-US" altLang="zh-CN" b="1" spc="-55" dirty="0"/>
                  <a:t> </a:t>
                </a:r>
                <a:r>
                  <a:rPr lang="en-US" altLang="zh-CN" b="1" spc="-25" dirty="0"/>
                  <a:t>is </a:t>
                </a:r>
                <a14:m>
                  <m:oMath xmlns:m="http://schemas.openxmlformats.org/officeDocument/2006/math"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A0322E9-0329-8F77-80B0-BEEB31C59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6891" b="-36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0D5848-F60B-F9AF-8E2C-4A145950C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FFEDC6-F481-5DC8-DB47-BE3D0AC0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9EFA64-59FC-E60F-806C-F2A63FBA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178" name="object 3">
            <a:extLst>
              <a:ext uri="{FF2B5EF4-FFF2-40B4-BE49-F238E27FC236}">
                <a16:creationId xmlns:a16="http://schemas.microsoft.com/office/drawing/2014/main" id="{4CA34E1F-76F0-07A9-49D9-ECAD40FEBC5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18270" y="2338209"/>
            <a:ext cx="228577" cy="169428"/>
          </a:xfrm>
          <a:prstGeom prst="rect">
            <a:avLst/>
          </a:prstGeom>
        </p:spPr>
      </p:pic>
      <p:grpSp>
        <p:nvGrpSpPr>
          <p:cNvPr id="179" name="object 4">
            <a:extLst>
              <a:ext uri="{FF2B5EF4-FFF2-40B4-BE49-F238E27FC236}">
                <a16:creationId xmlns:a16="http://schemas.microsoft.com/office/drawing/2014/main" id="{90D6F601-78E5-EF72-B1C9-E1743C81E1DF}"/>
              </a:ext>
            </a:extLst>
          </p:cNvPr>
          <p:cNvGrpSpPr/>
          <p:nvPr/>
        </p:nvGrpSpPr>
        <p:grpSpPr>
          <a:xfrm>
            <a:off x="4430638" y="2351925"/>
            <a:ext cx="356870" cy="168275"/>
            <a:chOff x="4430638" y="2351925"/>
            <a:chExt cx="356870" cy="168275"/>
          </a:xfrm>
        </p:grpSpPr>
        <p:pic>
          <p:nvPicPr>
            <p:cNvPr id="180" name="object 5">
              <a:extLst>
                <a:ext uri="{FF2B5EF4-FFF2-40B4-BE49-F238E27FC236}">
                  <a16:creationId xmlns:a16="http://schemas.microsoft.com/office/drawing/2014/main" id="{9B6AA765-6540-A9DC-93DA-F41445E0840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0638" y="2351925"/>
              <a:ext cx="202565" cy="167844"/>
            </a:xfrm>
            <a:prstGeom prst="rect">
              <a:avLst/>
            </a:prstGeom>
          </p:spPr>
        </p:pic>
        <p:sp>
          <p:nvSpPr>
            <p:cNvPr id="181" name="object 6">
              <a:extLst>
                <a:ext uri="{FF2B5EF4-FFF2-40B4-BE49-F238E27FC236}">
                  <a16:creationId xmlns:a16="http://schemas.microsoft.com/office/drawing/2014/main" id="{E31FF8D2-C5B2-B9FA-052C-77BF9467E451}"/>
                </a:ext>
              </a:extLst>
            </p:cNvPr>
            <p:cNvSpPr/>
            <p:nvPr/>
          </p:nvSpPr>
          <p:spPr>
            <a:xfrm>
              <a:off x="4671334" y="2467516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2" name="object 7">
            <a:extLst>
              <a:ext uri="{FF2B5EF4-FFF2-40B4-BE49-F238E27FC236}">
                <a16:creationId xmlns:a16="http://schemas.microsoft.com/office/drawing/2014/main" id="{E5C011A1-709F-C37A-2526-9A64A0449253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33372" y="2406555"/>
            <a:ext cx="64344" cy="110840"/>
          </a:xfrm>
          <a:prstGeom prst="rect">
            <a:avLst/>
          </a:prstGeom>
        </p:spPr>
      </p:pic>
      <p:pic>
        <p:nvPicPr>
          <p:cNvPr id="186" name="object 11">
            <a:extLst>
              <a:ext uri="{FF2B5EF4-FFF2-40B4-BE49-F238E27FC236}">
                <a16:creationId xmlns:a16="http://schemas.microsoft.com/office/drawing/2014/main" id="{5F3DA090-6F8E-B946-32BD-4A19D18148ED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86219" y="2338209"/>
            <a:ext cx="201468" cy="167844"/>
          </a:xfrm>
          <a:prstGeom prst="rect">
            <a:avLst/>
          </a:prstGeom>
        </p:spPr>
      </p:pic>
      <p:pic>
        <p:nvPicPr>
          <p:cNvPr id="187" name="object 12">
            <a:extLst>
              <a:ext uri="{FF2B5EF4-FFF2-40B4-BE49-F238E27FC236}">
                <a16:creationId xmlns:a16="http://schemas.microsoft.com/office/drawing/2014/main" id="{D8BA7FBA-9C05-26E2-921D-6AFD2788BCC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0923" y="1239011"/>
            <a:ext cx="960119" cy="960119"/>
          </a:xfrm>
          <a:prstGeom prst="rect">
            <a:avLst/>
          </a:prstGeom>
        </p:spPr>
      </p:pic>
      <p:sp>
        <p:nvSpPr>
          <p:cNvPr id="193" name="object 31">
            <a:extLst>
              <a:ext uri="{FF2B5EF4-FFF2-40B4-BE49-F238E27FC236}">
                <a16:creationId xmlns:a16="http://schemas.microsoft.com/office/drawing/2014/main" id="{15AFB991-8B45-9AD8-FD69-64F16A20A531}"/>
              </a:ext>
            </a:extLst>
          </p:cNvPr>
          <p:cNvSpPr txBox="1"/>
          <p:nvPr/>
        </p:nvSpPr>
        <p:spPr>
          <a:xfrm>
            <a:off x="4548885" y="1458573"/>
            <a:ext cx="407034" cy="53721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r>
              <a:rPr sz="3200" spc="-50" dirty="0">
                <a:solidFill>
                  <a:srgbClr val="7E7E7E"/>
                </a:solidFill>
                <a:latin typeface="Microsoft YaHei"/>
                <a:cs typeface="Microsoft YaHei"/>
              </a:rPr>
              <a:t>？</a:t>
            </a:r>
            <a:endParaRPr sz="3200">
              <a:latin typeface="Microsoft YaHei"/>
              <a:cs typeface="Microsoft YaHei"/>
            </a:endParaRPr>
          </a:p>
        </p:txBody>
      </p:sp>
      <p:pic>
        <p:nvPicPr>
          <p:cNvPr id="194" name="object 32">
            <a:extLst>
              <a:ext uri="{FF2B5EF4-FFF2-40B4-BE49-F238E27FC236}">
                <a16:creationId xmlns:a16="http://schemas.microsoft.com/office/drawing/2014/main" id="{8CF59FA3-EFCE-8BAF-BFD6-11B7489E4EBA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5571" y="1230630"/>
            <a:ext cx="961644" cy="961644"/>
          </a:xfrm>
          <a:prstGeom prst="rect">
            <a:avLst/>
          </a:prstGeom>
        </p:spPr>
      </p:pic>
      <p:pic>
        <p:nvPicPr>
          <p:cNvPr id="281" name="object 119">
            <a:extLst>
              <a:ext uri="{FF2B5EF4-FFF2-40B4-BE49-F238E27FC236}">
                <a16:creationId xmlns:a16="http://schemas.microsoft.com/office/drawing/2014/main" id="{AF6DFD67-5119-F3EE-F58D-B95F74374A73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0320" y="3858006"/>
            <a:ext cx="629412" cy="629412"/>
          </a:xfrm>
          <a:prstGeom prst="rect">
            <a:avLst/>
          </a:prstGeom>
        </p:spPr>
      </p:pic>
      <p:sp>
        <p:nvSpPr>
          <p:cNvPr id="282" name="object 120">
            <a:extLst>
              <a:ext uri="{FF2B5EF4-FFF2-40B4-BE49-F238E27FC236}">
                <a16:creationId xmlns:a16="http://schemas.microsoft.com/office/drawing/2014/main" id="{B870E75A-F398-9E31-8D5B-6B6C61454CB6}"/>
              </a:ext>
            </a:extLst>
          </p:cNvPr>
          <p:cNvSpPr/>
          <p:nvPr/>
        </p:nvSpPr>
        <p:spPr>
          <a:xfrm>
            <a:off x="7161504" y="4142384"/>
            <a:ext cx="187960" cy="63500"/>
          </a:xfrm>
          <a:custGeom>
            <a:avLst/>
            <a:gdLst/>
            <a:ahLst/>
            <a:cxnLst/>
            <a:rect l="l" t="t" r="r" b="b"/>
            <a:pathLst>
              <a:path w="187959" h="63500">
                <a:moveTo>
                  <a:pt x="187833" y="55638"/>
                </a:moveTo>
                <a:lnTo>
                  <a:pt x="185623" y="53441"/>
                </a:lnTo>
                <a:lnTo>
                  <a:pt x="4914" y="53441"/>
                </a:lnTo>
                <a:lnTo>
                  <a:pt x="2197" y="53441"/>
                </a:lnTo>
                <a:lnTo>
                  <a:pt x="0" y="55638"/>
                </a:lnTo>
                <a:lnTo>
                  <a:pt x="0" y="61048"/>
                </a:lnTo>
                <a:lnTo>
                  <a:pt x="2197" y="63246"/>
                </a:lnTo>
                <a:lnTo>
                  <a:pt x="185623" y="63246"/>
                </a:lnTo>
                <a:lnTo>
                  <a:pt x="187833" y="61048"/>
                </a:lnTo>
                <a:lnTo>
                  <a:pt x="187833" y="55638"/>
                </a:lnTo>
                <a:close/>
              </a:path>
              <a:path w="187959" h="63500">
                <a:moveTo>
                  <a:pt x="187833" y="2184"/>
                </a:moveTo>
                <a:lnTo>
                  <a:pt x="185623" y="0"/>
                </a:lnTo>
                <a:lnTo>
                  <a:pt x="4914" y="0"/>
                </a:lnTo>
                <a:lnTo>
                  <a:pt x="2197" y="0"/>
                </a:lnTo>
                <a:lnTo>
                  <a:pt x="0" y="2184"/>
                </a:lnTo>
                <a:lnTo>
                  <a:pt x="0" y="7594"/>
                </a:lnTo>
                <a:lnTo>
                  <a:pt x="2197" y="9779"/>
                </a:lnTo>
                <a:lnTo>
                  <a:pt x="185623" y="9779"/>
                </a:lnTo>
                <a:lnTo>
                  <a:pt x="187833" y="7594"/>
                </a:lnTo>
                <a:lnTo>
                  <a:pt x="187833" y="2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3" name="object 121">
            <a:extLst>
              <a:ext uri="{FF2B5EF4-FFF2-40B4-BE49-F238E27FC236}">
                <a16:creationId xmlns:a16="http://schemas.microsoft.com/office/drawing/2014/main" id="{0F0B1F7A-F023-EC69-329F-62AB29EB1736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756" y="3860291"/>
            <a:ext cx="627888" cy="627888"/>
          </a:xfrm>
          <a:prstGeom prst="rect">
            <a:avLst/>
          </a:prstGeom>
        </p:spPr>
      </p:pic>
      <p:grpSp>
        <p:nvGrpSpPr>
          <p:cNvPr id="284" name="object 122">
            <a:extLst>
              <a:ext uri="{FF2B5EF4-FFF2-40B4-BE49-F238E27FC236}">
                <a16:creationId xmlns:a16="http://schemas.microsoft.com/office/drawing/2014/main" id="{7A2AAE12-A91C-DC15-4445-B7BC9E9DC4EB}"/>
              </a:ext>
            </a:extLst>
          </p:cNvPr>
          <p:cNvGrpSpPr/>
          <p:nvPr/>
        </p:nvGrpSpPr>
        <p:grpSpPr>
          <a:xfrm>
            <a:off x="10550652" y="3864864"/>
            <a:ext cx="626745" cy="620395"/>
            <a:chOff x="10550652" y="3864864"/>
            <a:chExt cx="626745" cy="620395"/>
          </a:xfrm>
        </p:grpSpPr>
        <p:pic>
          <p:nvPicPr>
            <p:cNvPr id="285" name="object 123">
              <a:extLst>
                <a:ext uri="{FF2B5EF4-FFF2-40B4-BE49-F238E27FC236}">
                  <a16:creationId xmlns:a16="http://schemas.microsoft.com/office/drawing/2014/main" id="{D3500B71-2A7D-02C0-1F6B-CE9AA9784625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4942" y="3865845"/>
              <a:ext cx="613493" cy="610685"/>
            </a:xfrm>
            <a:prstGeom prst="rect">
              <a:avLst/>
            </a:prstGeom>
          </p:spPr>
        </p:pic>
        <p:sp>
          <p:nvSpPr>
            <p:cNvPr id="286" name="object 124">
              <a:extLst>
                <a:ext uri="{FF2B5EF4-FFF2-40B4-BE49-F238E27FC236}">
                  <a16:creationId xmlns:a16="http://schemas.microsoft.com/office/drawing/2014/main" id="{05A26411-9B2D-73E8-8DB9-DDAD38A287D3}"/>
                </a:ext>
              </a:extLst>
            </p:cNvPr>
            <p:cNvSpPr/>
            <p:nvPr/>
          </p:nvSpPr>
          <p:spPr>
            <a:xfrm>
              <a:off x="10550652" y="3864864"/>
              <a:ext cx="626745" cy="620395"/>
            </a:xfrm>
            <a:custGeom>
              <a:avLst/>
              <a:gdLst/>
              <a:ahLst/>
              <a:cxnLst/>
              <a:rect l="l" t="t" r="r" b="b"/>
              <a:pathLst>
                <a:path w="626745" h="620395">
                  <a:moveTo>
                    <a:pt x="626364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626364" y="620268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125">
              <a:extLst>
                <a:ext uri="{FF2B5EF4-FFF2-40B4-BE49-F238E27FC236}">
                  <a16:creationId xmlns:a16="http://schemas.microsoft.com/office/drawing/2014/main" id="{E6F43BF0-C613-87D5-2454-25102A95D891}"/>
                </a:ext>
              </a:extLst>
            </p:cNvPr>
            <p:cNvSpPr/>
            <p:nvPr/>
          </p:nvSpPr>
          <p:spPr>
            <a:xfrm>
              <a:off x="10607040" y="3982211"/>
              <a:ext cx="534670" cy="361950"/>
            </a:xfrm>
            <a:custGeom>
              <a:avLst/>
              <a:gdLst/>
              <a:ahLst/>
              <a:cxnLst/>
              <a:rect l="l" t="t" r="r" b="b"/>
              <a:pathLst>
                <a:path w="534670" h="361950">
                  <a:moveTo>
                    <a:pt x="534416" y="291084"/>
                  </a:moveTo>
                  <a:lnTo>
                    <a:pt x="521716" y="284734"/>
                  </a:lnTo>
                  <a:lnTo>
                    <a:pt x="483616" y="265684"/>
                  </a:lnTo>
                  <a:lnTo>
                    <a:pt x="483616" y="284734"/>
                  </a:lnTo>
                  <a:lnTo>
                    <a:pt x="251714" y="284734"/>
                  </a:lnTo>
                  <a:lnTo>
                    <a:pt x="251714" y="50800"/>
                  </a:lnTo>
                  <a:lnTo>
                    <a:pt x="270764" y="50800"/>
                  </a:lnTo>
                  <a:lnTo>
                    <a:pt x="264414" y="38100"/>
                  </a:lnTo>
                  <a:lnTo>
                    <a:pt x="245364" y="0"/>
                  </a:lnTo>
                  <a:lnTo>
                    <a:pt x="219964" y="50800"/>
                  </a:lnTo>
                  <a:lnTo>
                    <a:pt x="239014" y="50800"/>
                  </a:lnTo>
                  <a:lnTo>
                    <a:pt x="239014" y="284734"/>
                  </a:lnTo>
                  <a:lnTo>
                    <a:pt x="0" y="284734"/>
                  </a:lnTo>
                  <a:lnTo>
                    <a:pt x="0" y="297434"/>
                  </a:lnTo>
                  <a:lnTo>
                    <a:pt x="239014" y="297434"/>
                  </a:lnTo>
                  <a:lnTo>
                    <a:pt x="239014" y="361950"/>
                  </a:lnTo>
                  <a:lnTo>
                    <a:pt x="251714" y="361950"/>
                  </a:lnTo>
                  <a:lnTo>
                    <a:pt x="251714" y="297434"/>
                  </a:lnTo>
                  <a:lnTo>
                    <a:pt x="483616" y="297434"/>
                  </a:lnTo>
                  <a:lnTo>
                    <a:pt x="483616" y="316484"/>
                  </a:lnTo>
                  <a:lnTo>
                    <a:pt x="521716" y="297434"/>
                  </a:lnTo>
                  <a:lnTo>
                    <a:pt x="534416" y="291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126">
              <a:extLst>
                <a:ext uri="{FF2B5EF4-FFF2-40B4-BE49-F238E27FC236}">
                  <a16:creationId xmlns:a16="http://schemas.microsoft.com/office/drawing/2014/main" id="{7998625D-C89F-5D5A-C85C-8E5DE9700071}"/>
                </a:ext>
              </a:extLst>
            </p:cNvPr>
            <p:cNvSpPr/>
            <p:nvPr/>
          </p:nvSpPr>
          <p:spPr>
            <a:xfrm>
              <a:off x="10683240" y="4072128"/>
              <a:ext cx="340360" cy="175260"/>
            </a:xfrm>
            <a:custGeom>
              <a:avLst/>
              <a:gdLst/>
              <a:ahLst/>
              <a:cxnLst/>
              <a:rect l="l" t="t" r="r" b="b"/>
              <a:pathLst>
                <a:path w="340359" h="175260">
                  <a:moveTo>
                    <a:pt x="0" y="175260"/>
                  </a:moveTo>
                  <a:lnTo>
                    <a:pt x="49646" y="156474"/>
                  </a:lnTo>
                  <a:lnTo>
                    <a:pt x="84003" y="127907"/>
                  </a:lnTo>
                  <a:lnTo>
                    <a:pt x="107222" y="94176"/>
                  </a:lnTo>
                  <a:lnTo>
                    <a:pt x="136841" y="29702"/>
                  </a:lnTo>
                  <a:lnTo>
                    <a:pt x="151542" y="8195"/>
                  </a:lnTo>
                  <a:lnTo>
                    <a:pt x="171703" y="0"/>
                  </a:lnTo>
                  <a:lnTo>
                    <a:pt x="191541" y="8162"/>
                  </a:lnTo>
                  <a:lnTo>
                    <a:pt x="205439" y="29591"/>
                  </a:lnTo>
                  <a:lnTo>
                    <a:pt x="217797" y="59702"/>
                  </a:lnTo>
                  <a:lnTo>
                    <a:pt x="233016" y="93910"/>
                  </a:lnTo>
                  <a:lnTo>
                    <a:pt x="255498" y="127629"/>
                  </a:lnTo>
                  <a:lnTo>
                    <a:pt x="289642" y="156274"/>
                  </a:lnTo>
                  <a:lnTo>
                    <a:pt x="339851" y="175260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9" name="object 127">
            <a:extLst>
              <a:ext uri="{FF2B5EF4-FFF2-40B4-BE49-F238E27FC236}">
                <a16:creationId xmlns:a16="http://schemas.microsoft.com/office/drawing/2014/main" id="{C5811A4A-E401-4461-81F2-D2CDAC4A29AF}"/>
              </a:ext>
            </a:extLst>
          </p:cNvPr>
          <p:cNvSpPr/>
          <p:nvPr/>
        </p:nvSpPr>
        <p:spPr>
          <a:xfrm>
            <a:off x="9057361" y="4080649"/>
            <a:ext cx="187960" cy="187325"/>
          </a:xfrm>
          <a:custGeom>
            <a:avLst/>
            <a:gdLst/>
            <a:ahLst/>
            <a:cxnLst/>
            <a:rect l="l" t="t" r="r" b="b"/>
            <a:pathLst>
              <a:path w="187959" h="187325">
                <a:moveTo>
                  <a:pt x="187833" y="90271"/>
                </a:moveTo>
                <a:lnTo>
                  <a:pt x="185623" y="88074"/>
                </a:lnTo>
                <a:lnTo>
                  <a:pt x="98450" y="88074"/>
                </a:lnTo>
                <a:lnTo>
                  <a:pt x="98450" y="4889"/>
                </a:lnTo>
                <a:lnTo>
                  <a:pt x="98450" y="2197"/>
                </a:lnTo>
                <a:lnTo>
                  <a:pt x="96253" y="0"/>
                </a:lnTo>
                <a:lnTo>
                  <a:pt x="90817" y="0"/>
                </a:lnTo>
                <a:lnTo>
                  <a:pt x="88607" y="2197"/>
                </a:lnTo>
                <a:lnTo>
                  <a:pt x="88607" y="88074"/>
                </a:lnTo>
                <a:lnTo>
                  <a:pt x="4914" y="88074"/>
                </a:lnTo>
                <a:lnTo>
                  <a:pt x="2197" y="88074"/>
                </a:lnTo>
                <a:lnTo>
                  <a:pt x="0" y="90271"/>
                </a:lnTo>
                <a:lnTo>
                  <a:pt x="0" y="95681"/>
                </a:lnTo>
                <a:lnTo>
                  <a:pt x="2197" y="97866"/>
                </a:lnTo>
                <a:lnTo>
                  <a:pt x="88607" y="97866"/>
                </a:lnTo>
                <a:lnTo>
                  <a:pt x="88607" y="184518"/>
                </a:lnTo>
                <a:lnTo>
                  <a:pt x="90817" y="186702"/>
                </a:lnTo>
                <a:lnTo>
                  <a:pt x="96253" y="186702"/>
                </a:lnTo>
                <a:lnTo>
                  <a:pt x="98450" y="184518"/>
                </a:lnTo>
                <a:lnTo>
                  <a:pt x="98450" y="97866"/>
                </a:lnTo>
                <a:lnTo>
                  <a:pt x="185623" y="97866"/>
                </a:lnTo>
                <a:lnTo>
                  <a:pt x="187833" y="95681"/>
                </a:lnTo>
                <a:lnTo>
                  <a:pt x="187833" y="90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8" name="object 136">
            <a:extLst>
              <a:ext uri="{FF2B5EF4-FFF2-40B4-BE49-F238E27FC236}">
                <a16:creationId xmlns:a16="http://schemas.microsoft.com/office/drawing/2014/main" id="{C8905F5F-D153-BD55-16DF-A26CEB989FCA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2606" y="4642103"/>
            <a:ext cx="624840" cy="624840"/>
          </a:xfrm>
          <a:prstGeom prst="rect">
            <a:avLst/>
          </a:prstGeom>
        </p:spPr>
      </p:pic>
      <p:sp>
        <p:nvSpPr>
          <p:cNvPr id="299" name="object 137">
            <a:extLst>
              <a:ext uri="{FF2B5EF4-FFF2-40B4-BE49-F238E27FC236}">
                <a16:creationId xmlns:a16="http://schemas.microsoft.com/office/drawing/2014/main" id="{5BE66A77-7EFC-E6C6-9B3B-82E5EF2CC3F4}"/>
              </a:ext>
            </a:extLst>
          </p:cNvPr>
          <p:cNvSpPr/>
          <p:nvPr/>
        </p:nvSpPr>
        <p:spPr>
          <a:xfrm>
            <a:off x="7161504" y="4923612"/>
            <a:ext cx="187960" cy="63500"/>
          </a:xfrm>
          <a:custGeom>
            <a:avLst/>
            <a:gdLst/>
            <a:ahLst/>
            <a:cxnLst/>
            <a:rect l="l" t="t" r="r" b="b"/>
            <a:pathLst>
              <a:path w="187959" h="63500">
                <a:moveTo>
                  <a:pt x="187833" y="55410"/>
                </a:moveTo>
                <a:lnTo>
                  <a:pt x="185623" y="53225"/>
                </a:lnTo>
                <a:lnTo>
                  <a:pt x="4914" y="53225"/>
                </a:lnTo>
                <a:lnTo>
                  <a:pt x="2197" y="53225"/>
                </a:lnTo>
                <a:lnTo>
                  <a:pt x="0" y="55410"/>
                </a:lnTo>
                <a:lnTo>
                  <a:pt x="0" y="60794"/>
                </a:lnTo>
                <a:lnTo>
                  <a:pt x="2197" y="62979"/>
                </a:lnTo>
                <a:lnTo>
                  <a:pt x="185623" y="62979"/>
                </a:lnTo>
                <a:lnTo>
                  <a:pt x="187833" y="60794"/>
                </a:lnTo>
                <a:lnTo>
                  <a:pt x="187833" y="55410"/>
                </a:lnTo>
                <a:close/>
              </a:path>
              <a:path w="187959" h="63500">
                <a:moveTo>
                  <a:pt x="187833" y="2171"/>
                </a:moveTo>
                <a:lnTo>
                  <a:pt x="185623" y="0"/>
                </a:lnTo>
                <a:lnTo>
                  <a:pt x="4914" y="0"/>
                </a:lnTo>
                <a:lnTo>
                  <a:pt x="2197" y="0"/>
                </a:lnTo>
                <a:lnTo>
                  <a:pt x="0" y="2171"/>
                </a:lnTo>
                <a:lnTo>
                  <a:pt x="0" y="7556"/>
                </a:lnTo>
                <a:lnTo>
                  <a:pt x="2197" y="9740"/>
                </a:lnTo>
                <a:lnTo>
                  <a:pt x="185623" y="9740"/>
                </a:lnTo>
                <a:lnTo>
                  <a:pt x="187833" y="7556"/>
                </a:lnTo>
                <a:lnTo>
                  <a:pt x="187833" y="2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0" name="object 138">
            <a:extLst>
              <a:ext uri="{FF2B5EF4-FFF2-40B4-BE49-F238E27FC236}">
                <a16:creationId xmlns:a16="http://schemas.microsoft.com/office/drawing/2014/main" id="{D041D7C3-4AF6-10EE-B201-62B0478ADD9E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756" y="4642103"/>
            <a:ext cx="627888" cy="627888"/>
          </a:xfrm>
          <a:prstGeom prst="rect">
            <a:avLst/>
          </a:prstGeom>
        </p:spPr>
      </p:pic>
      <p:grpSp>
        <p:nvGrpSpPr>
          <p:cNvPr id="301" name="object 139">
            <a:extLst>
              <a:ext uri="{FF2B5EF4-FFF2-40B4-BE49-F238E27FC236}">
                <a16:creationId xmlns:a16="http://schemas.microsoft.com/office/drawing/2014/main" id="{F4C1C955-4850-2015-0E6D-AC4FF5E17B1B}"/>
              </a:ext>
            </a:extLst>
          </p:cNvPr>
          <p:cNvGrpSpPr/>
          <p:nvPr/>
        </p:nvGrpSpPr>
        <p:grpSpPr>
          <a:xfrm>
            <a:off x="10550652" y="4646676"/>
            <a:ext cx="626745" cy="620395"/>
            <a:chOff x="10550652" y="4646676"/>
            <a:chExt cx="626745" cy="620395"/>
          </a:xfrm>
        </p:grpSpPr>
        <p:pic>
          <p:nvPicPr>
            <p:cNvPr id="302" name="object 140">
              <a:extLst>
                <a:ext uri="{FF2B5EF4-FFF2-40B4-BE49-F238E27FC236}">
                  <a16:creationId xmlns:a16="http://schemas.microsoft.com/office/drawing/2014/main" id="{3B45D2F8-AE2D-3A5C-B10F-4EFC2CC9B84C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4942" y="4647657"/>
              <a:ext cx="613493" cy="610685"/>
            </a:xfrm>
            <a:prstGeom prst="rect">
              <a:avLst/>
            </a:prstGeom>
          </p:spPr>
        </p:pic>
        <p:sp>
          <p:nvSpPr>
            <p:cNvPr id="303" name="object 141">
              <a:extLst>
                <a:ext uri="{FF2B5EF4-FFF2-40B4-BE49-F238E27FC236}">
                  <a16:creationId xmlns:a16="http://schemas.microsoft.com/office/drawing/2014/main" id="{9A3F147B-9B12-F757-BA94-1CCB5B4DBFD9}"/>
                </a:ext>
              </a:extLst>
            </p:cNvPr>
            <p:cNvSpPr/>
            <p:nvPr/>
          </p:nvSpPr>
          <p:spPr>
            <a:xfrm>
              <a:off x="10550652" y="4646676"/>
              <a:ext cx="626745" cy="620395"/>
            </a:xfrm>
            <a:custGeom>
              <a:avLst/>
              <a:gdLst/>
              <a:ahLst/>
              <a:cxnLst/>
              <a:rect l="l" t="t" r="r" b="b"/>
              <a:pathLst>
                <a:path w="626745" h="620395">
                  <a:moveTo>
                    <a:pt x="626364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626364" y="620268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142">
              <a:extLst>
                <a:ext uri="{FF2B5EF4-FFF2-40B4-BE49-F238E27FC236}">
                  <a16:creationId xmlns:a16="http://schemas.microsoft.com/office/drawing/2014/main" id="{A262EDD6-B2ED-AA86-1B0A-A87378F438EB}"/>
                </a:ext>
              </a:extLst>
            </p:cNvPr>
            <p:cNvSpPr/>
            <p:nvPr/>
          </p:nvSpPr>
          <p:spPr>
            <a:xfrm>
              <a:off x="10607040" y="4764023"/>
              <a:ext cx="534670" cy="361950"/>
            </a:xfrm>
            <a:custGeom>
              <a:avLst/>
              <a:gdLst/>
              <a:ahLst/>
              <a:cxnLst/>
              <a:rect l="l" t="t" r="r" b="b"/>
              <a:pathLst>
                <a:path w="534670" h="361950">
                  <a:moveTo>
                    <a:pt x="534416" y="291084"/>
                  </a:moveTo>
                  <a:lnTo>
                    <a:pt x="521716" y="284734"/>
                  </a:lnTo>
                  <a:lnTo>
                    <a:pt x="483616" y="265684"/>
                  </a:lnTo>
                  <a:lnTo>
                    <a:pt x="483616" y="284734"/>
                  </a:lnTo>
                  <a:lnTo>
                    <a:pt x="251714" y="284734"/>
                  </a:lnTo>
                  <a:lnTo>
                    <a:pt x="251714" y="50800"/>
                  </a:lnTo>
                  <a:lnTo>
                    <a:pt x="270764" y="50800"/>
                  </a:lnTo>
                  <a:lnTo>
                    <a:pt x="264414" y="38100"/>
                  </a:lnTo>
                  <a:lnTo>
                    <a:pt x="245364" y="0"/>
                  </a:lnTo>
                  <a:lnTo>
                    <a:pt x="219964" y="50800"/>
                  </a:lnTo>
                  <a:lnTo>
                    <a:pt x="239014" y="50800"/>
                  </a:lnTo>
                  <a:lnTo>
                    <a:pt x="239014" y="284734"/>
                  </a:lnTo>
                  <a:lnTo>
                    <a:pt x="0" y="284734"/>
                  </a:lnTo>
                  <a:lnTo>
                    <a:pt x="0" y="297434"/>
                  </a:lnTo>
                  <a:lnTo>
                    <a:pt x="239014" y="297434"/>
                  </a:lnTo>
                  <a:lnTo>
                    <a:pt x="239014" y="361950"/>
                  </a:lnTo>
                  <a:lnTo>
                    <a:pt x="251714" y="361950"/>
                  </a:lnTo>
                  <a:lnTo>
                    <a:pt x="251714" y="297434"/>
                  </a:lnTo>
                  <a:lnTo>
                    <a:pt x="483616" y="297434"/>
                  </a:lnTo>
                  <a:lnTo>
                    <a:pt x="483616" y="316484"/>
                  </a:lnTo>
                  <a:lnTo>
                    <a:pt x="521716" y="297434"/>
                  </a:lnTo>
                  <a:lnTo>
                    <a:pt x="534416" y="291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143">
              <a:extLst>
                <a:ext uri="{FF2B5EF4-FFF2-40B4-BE49-F238E27FC236}">
                  <a16:creationId xmlns:a16="http://schemas.microsoft.com/office/drawing/2014/main" id="{B8AAFDB1-B6B6-C132-09D1-59DE38003DED}"/>
                </a:ext>
              </a:extLst>
            </p:cNvPr>
            <p:cNvSpPr/>
            <p:nvPr/>
          </p:nvSpPr>
          <p:spPr>
            <a:xfrm>
              <a:off x="10683240" y="4853940"/>
              <a:ext cx="340360" cy="175260"/>
            </a:xfrm>
            <a:custGeom>
              <a:avLst/>
              <a:gdLst/>
              <a:ahLst/>
              <a:cxnLst/>
              <a:rect l="l" t="t" r="r" b="b"/>
              <a:pathLst>
                <a:path w="340359" h="175260">
                  <a:moveTo>
                    <a:pt x="0" y="175260"/>
                  </a:moveTo>
                  <a:lnTo>
                    <a:pt x="49646" y="156474"/>
                  </a:lnTo>
                  <a:lnTo>
                    <a:pt x="84003" y="127907"/>
                  </a:lnTo>
                  <a:lnTo>
                    <a:pt x="107222" y="94176"/>
                  </a:lnTo>
                  <a:lnTo>
                    <a:pt x="136841" y="29702"/>
                  </a:lnTo>
                  <a:lnTo>
                    <a:pt x="151542" y="8195"/>
                  </a:lnTo>
                  <a:lnTo>
                    <a:pt x="171703" y="0"/>
                  </a:lnTo>
                  <a:lnTo>
                    <a:pt x="191541" y="8162"/>
                  </a:lnTo>
                  <a:lnTo>
                    <a:pt x="205439" y="29591"/>
                  </a:lnTo>
                  <a:lnTo>
                    <a:pt x="217797" y="59702"/>
                  </a:lnTo>
                  <a:lnTo>
                    <a:pt x="233016" y="93910"/>
                  </a:lnTo>
                  <a:lnTo>
                    <a:pt x="255498" y="127629"/>
                  </a:lnTo>
                  <a:lnTo>
                    <a:pt x="289642" y="156274"/>
                  </a:lnTo>
                  <a:lnTo>
                    <a:pt x="339851" y="175260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6" name="object 144">
            <a:extLst>
              <a:ext uri="{FF2B5EF4-FFF2-40B4-BE49-F238E27FC236}">
                <a16:creationId xmlns:a16="http://schemas.microsoft.com/office/drawing/2014/main" id="{BB47CAE8-4575-6AC6-A225-09AA27180D7B}"/>
              </a:ext>
            </a:extLst>
          </p:cNvPr>
          <p:cNvSpPr/>
          <p:nvPr/>
        </p:nvSpPr>
        <p:spPr>
          <a:xfrm>
            <a:off x="9057361" y="4862118"/>
            <a:ext cx="187960" cy="186055"/>
          </a:xfrm>
          <a:custGeom>
            <a:avLst/>
            <a:gdLst/>
            <a:ahLst/>
            <a:cxnLst/>
            <a:rect l="l" t="t" r="r" b="b"/>
            <a:pathLst>
              <a:path w="187959" h="186054">
                <a:moveTo>
                  <a:pt x="187833" y="89916"/>
                </a:moveTo>
                <a:lnTo>
                  <a:pt x="185623" y="87718"/>
                </a:lnTo>
                <a:lnTo>
                  <a:pt x="98450" y="87718"/>
                </a:lnTo>
                <a:lnTo>
                  <a:pt x="98450" y="4876"/>
                </a:lnTo>
                <a:lnTo>
                  <a:pt x="98450" y="2197"/>
                </a:lnTo>
                <a:lnTo>
                  <a:pt x="96253" y="0"/>
                </a:lnTo>
                <a:lnTo>
                  <a:pt x="90817" y="0"/>
                </a:lnTo>
                <a:lnTo>
                  <a:pt x="88607" y="2197"/>
                </a:lnTo>
                <a:lnTo>
                  <a:pt x="88607" y="87718"/>
                </a:lnTo>
                <a:lnTo>
                  <a:pt x="4914" y="87718"/>
                </a:lnTo>
                <a:lnTo>
                  <a:pt x="2197" y="87718"/>
                </a:lnTo>
                <a:lnTo>
                  <a:pt x="0" y="89916"/>
                </a:lnTo>
                <a:lnTo>
                  <a:pt x="0" y="95300"/>
                </a:lnTo>
                <a:lnTo>
                  <a:pt x="2197" y="97485"/>
                </a:lnTo>
                <a:lnTo>
                  <a:pt x="88607" y="97485"/>
                </a:lnTo>
                <a:lnTo>
                  <a:pt x="88607" y="183781"/>
                </a:lnTo>
                <a:lnTo>
                  <a:pt x="90817" y="185966"/>
                </a:lnTo>
                <a:lnTo>
                  <a:pt x="96253" y="185966"/>
                </a:lnTo>
                <a:lnTo>
                  <a:pt x="98450" y="183781"/>
                </a:lnTo>
                <a:lnTo>
                  <a:pt x="98450" y="97485"/>
                </a:lnTo>
                <a:lnTo>
                  <a:pt x="185623" y="97485"/>
                </a:lnTo>
                <a:lnTo>
                  <a:pt x="187833" y="95300"/>
                </a:lnTo>
                <a:lnTo>
                  <a:pt x="187833" y="89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8" name="object 146">
            <a:extLst>
              <a:ext uri="{FF2B5EF4-FFF2-40B4-BE49-F238E27FC236}">
                <a16:creationId xmlns:a16="http://schemas.microsoft.com/office/drawing/2014/main" id="{2BECF1B2-2B24-96D9-93BB-04FB03CDA897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0320" y="5424677"/>
            <a:ext cx="629412" cy="629412"/>
          </a:xfrm>
          <a:prstGeom prst="rect">
            <a:avLst/>
          </a:prstGeom>
        </p:spPr>
      </p:pic>
      <p:sp>
        <p:nvSpPr>
          <p:cNvPr id="309" name="object 147">
            <a:extLst>
              <a:ext uri="{FF2B5EF4-FFF2-40B4-BE49-F238E27FC236}">
                <a16:creationId xmlns:a16="http://schemas.microsoft.com/office/drawing/2014/main" id="{E272CBC1-572E-44B6-6EF9-5BAA9F34D919}"/>
              </a:ext>
            </a:extLst>
          </p:cNvPr>
          <p:cNvSpPr/>
          <p:nvPr/>
        </p:nvSpPr>
        <p:spPr>
          <a:xfrm>
            <a:off x="7161504" y="5707532"/>
            <a:ext cx="187960" cy="63500"/>
          </a:xfrm>
          <a:custGeom>
            <a:avLst/>
            <a:gdLst/>
            <a:ahLst/>
            <a:cxnLst/>
            <a:rect l="l" t="t" r="r" b="b"/>
            <a:pathLst>
              <a:path w="187959" h="63500">
                <a:moveTo>
                  <a:pt x="187833" y="55638"/>
                </a:moveTo>
                <a:lnTo>
                  <a:pt x="185623" y="53441"/>
                </a:lnTo>
                <a:lnTo>
                  <a:pt x="4914" y="53441"/>
                </a:lnTo>
                <a:lnTo>
                  <a:pt x="2197" y="53441"/>
                </a:lnTo>
                <a:lnTo>
                  <a:pt x="0" y="55638"/>
                </a:lnTo>
                <a:lnTo>
                  <a:pt x="0" y="61048"/>
                </a:lnTo>
                <a:lnTo>
                  <a:pt x="2197" y="63246"/>
                </a:lnTo>
                <a:lnTo>
                  <a:pt x="185623" y="63246"/>
                </a:lnTo>
                <a:lnTo>
                  <a:pt x="187833" y="61048"/>
                </a:lnTo>
                <a:lnTo>
                  <a:pt x="187833" y="55638"/>
                </a:lnTo>
                <a:close/>
              </a:path>
              <a:path w="187959" h="63500">
                <a:moveTo>
                  <a:pt x="187833" y="2184"/>
                </a:moveTo>
                <a:lnTo>
                  <a:pt x="185623" y="0"/>
                </a:lnTo>
                <a:lnTo>
                  <a:pt x="4914" y="0"/>
                </a:lnTo>
                <a:lnTo>
                  <a:pt x="2197" y="0"/>
                </a:lnTo>
                <a:lnTo>
                  <a:pt x="0" y="2184"/>
                </a:lnTo>
                <a:lnTo>
                  <a:pt x="0" y="7594"/>
                </a:lnTo>
                <a:lnTo>
                  <a:pt x="2197" y="9779"/>
                </a:lnTo>
                <a:lnTo>
                  <a:pt x="185623" y="9779"/>
                </a:lnTo>
                <a:lnTo>
                  <a:pt x="187833" y="7594"/>
                </a:lnTo>
                <a:lnTo>
                  <a:pt x="187833" y="2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0" name="object 148">
            <a:extLst>
              <a:ext uri="{FF2B5EF4-FFF2-40B4-BE49-F238E27FC236}">
                <a16:creationId xmlns:a16="http://schemas.microsoft.com/office/drawing/2014/main" id="{695BD0DB-9190-4A29-8EE9-E8FB4B6D331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756" y="5426964"/>
            <a:ext cx="627888" cy="627888"/>
          </a:xfrm>
          <a:prstGeom prst="rect">
            <a:avLst/>
          </a:prstGeom>
        </p:spPr>
      </p:pic>
      <p:grpSp>
        <p:nvGrpSpPr>
          <p:cNvPr id="311" name="object 149">
            <a:extLst>
              <a:ext uri="{FF2B5EF4-FFF2-40B4-BE49-F238E27FC236}">
                <a16:creationId xmlns:a16="http://schemas.microsoft.com/office/drawing/2014/main" id="{DB2B77DB-B977-10E9-398B-29178ACACD70}"/>
              </a:ext>
            </a:extLst>
          </p:cNvPr>
          <p:cNvGrpSpPr/>
          <p:nvPr/>
        </p:nvGrpSpPr>
        <p:grpSpPr>
          <a:xfrm>
            <a:off x="10550652" y="5431535"/>
            <a:ext cx="626745" cy="620395"/>
            <a:chOff x="10550652" y="5431535"/>
            <a:chExt cx="626745" cy="620395"/>
          </a:xfrm>
        </p:grpSpPr>
        <p:pic>
          <p:nvPicPr>
            <p:cNvPr id="312" name="object 150">
              <a:extLst>
                <a:ext uri="{FF2B5EF4-FFF2-40B4-BE49-F238E27FC236}">
                  <a16:creationId xmlns:a16="http://schemas.microsoft.com/office/drawing/2014/main" id="{FAFD4D35-EBC1-52A1-699D-F419ACE9CCD2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4942" y="5432517"/>
              <a:ext cx="613493" cy="610685"/>
            </a:xfrm>
            <a:prstGeom prst="rect">
              <a:avLst/>
            </a:prstGeom>
          </p:spPr>
        </p:pic>
        <p:sp>
          <p:nvSpPr>
            <p:cNvPr id="313" name="object 151">
              <a:extLst>
                <a:ext uri="{FF2B5EF4-FFF2-40B4-BE49-F238E27FC236}">
                  <a16:creationId xmlns:a16="http://schemas.microsoft.com/office/drawing/2014/main" id="{CBC36B66-2E61-453B-D27D-0796B707A64A}"/>
                </a:ext>
              </a:extLst>
            </p:cNvPr>
            <p:cNvSpPr/>
            <p:nvPr/>
          </p:nvSpPr>
          <p:spPr>
            <a:xfrm>
              <a:off x="10550652" y="5431535"/>
              <a:ext cx="626745" cy="620395"/>
            </a:xfrm>
            <a:custGeom>
              <a:avLst/>
              <a:gdLst/>
              <a:ahLst/>
              <a:cxnLst/>
              <a:rect l="l" t="t" r="r" b="b"/>
              <a:pathLst>
                <a:path w="626745" h="620395">
                  <a:moveTo>
                    <a:pt x="626364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626364" y="620268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152">
              <a:extLst>
                <a:ext uri="{FF2B5EF4-FFF2-40B4-BE49-F238E27FC236}">
                  <a16:creationId xmlns:a16="http://schemas.microsoft.com/office/drawing/2014/main" id="{58D340FC-E396-2907-680C-306140163669}"/>
                </a:ext>
              </a:extLst>
            </p:cNvPr>
            <p:cNvSpPr/>
            <p:nvPr/>
          </p:nvSpPr>
          <p:spPr>
            <a:xfrm>
              <a:off x="10607040" y="5548883"/>
              <a:ext cx="534670" cy="361950"/>
            </a:xfrm>
            <a:custGeom>
              <a:avLst/>
              <a:gdLst/>
              <a:ahLst/>
              <a:cxnLst/>
              <a:rect l="l" t="t" r="r" b="b"/>
              <a:pathLst>
                <a:path w="534670" h="361950">
                  <a:moveTo>
                    <a:pt x="534416" y="291084"/>
                  </a:moveTo>
                  <a:lnTo>
                    <a:pt x="521716" y="284734"/>
                  </a:lnTo>
                  <a:lnTo>
                    <a:pt x="483616" y="265684"/>
                  </a:lnTo>
                  <a:lnTo>
                    <a:pt x="483616" y="284734"/>
                  </a:lnTo>
                  <a:lnTo>
                    <a:pt x="251714" y="284734"/>
                  </a:lnTo>
                  <a:lnTo>
                    <a:pt x="251714" y="50800"/>
                  </a:lnTo>
                  <a:lnTo>
                    <a:pt x="270764" y="50800"/>
                  </a:lnTo>
                  <a:lnTo>
                    <a:pt x="264414" y="38100"/>
                  </a:lnTo>
                  <a:lnTo>
                    <a:pt x="245364" y="0"/>
                  </a:lnTo>
                  <a:lnTo>
                    <a:pt x="219964" y="50800"/>
                  </a:lnTo>
                  <a:lnTo>
                    <a:pt x="239014" y="50800"/>
                  </a:lnTo>
                  <a:lnTo>
                    <a:pt x="239014" y="284734"/>
                  </a:lnTo>
                  <a:lnTo>
                    <a:pt x="0" y="284734"/>
                  </a:lnTo>
                  <a:lnTo>
                    <a:pt x="0" y="297434"/>
                  </a:lnTo>
                  <a:lnTo>
                    <a:pt x="239014" y="297434"/>
                  </a:lnTo>
                  <a:lnTo>
                    <a:pt x="239014" y="361937"/>
                  </a:lnTo>
                  <a:lnTo>
                    <a:pt x="251714" y="361937"/>
                  </a:lnTo>
                  <a:lnTo>
                    <a:pt x="251714" y="297434"/>
                  </a:lnTo>
                  <a:lnTo>
                    <a:pt x="483616" y="297434"/>
                  </a:lnTo>
                  <a:lnTo>
                    <a:pt x="483616" y="316484"/>
                  </a:lnTo>
                  <a:lnTo>
                    <a:pt x="521716" y="297434"/>
                  </a:lnTo>
                  <a:lnTo>
                    <a:pt x="534416" y="291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153">
              <a:extLst>
                <a:ext uri="{FF2B5EF4-FFF2-40B4-BE49-F238E27FC236}">
                  <a16:creationId xmlns:a16="http://schemas.microsoft.com/office/drawing/2014/main" id="{004BC273-0413-53F1-14B6-508510D577DE}"/>
                </a:ext>
              </a:extLst>
            </p:cNvPr>
            <p:cNvSpPr/>
            <p:nvPr/>
          </p:nvSpPr>
          <p:spPr>
            <a:xfrm>
              <a:off x="10683240" y="5638799"/>
              <a:ext cx="340360" cy="175260"/>
            </a:xfrm>
            <a:custGeom>
              <a:avLst/>
              <a:gdLst/>
              <a:ahLst/>
              <a:cxnLst/>
              <a:rect l="l" t="t" r="r" b="b"/>
              <a:pathLst>
                <a:path w="340359" h="175260">
                  <a:moveTo>
                    <a:pt x="0" y="175259"/>
                  </a:moveTo>
                  <a:lnTo>
                    <a:pt x="49646" y="156482"/>
                  </a:lnTo>
                  <a:lnTo>
                    <a:pt x="84003" y="127918"/>
                  </a:lnTo>
                  <a:lnTo>
                    <a:pt x="107222" y="94187"/>
                  </a:lnTo>
                  <a:lnTo>
                    <a:pt x="136841" y="29706"/>
                  </a:lnTo>
                  <a:lnTo>
                    <a:pt x="151542" y="8196"/>
                  </a:lnTo>
                  <a:lnTo>
                    <a:pt x="171703" y="0"/>
                  </a:lnTo>
                  <a:lnTo>
                    <a:pt x="191541" y="8164"/>
                  </a:lnTo>
                  <a:lnTo>
                    <a:pt x="205439" y="29600"/>
                  </a:lnTo>
                  <a:lnTo>
                    <a:pt x="217797" y="59718"/>
                  </a:lnTo>
                  <a:lnTo>
                    <a:pt x="233016" y="93931"/>
                  </a:lnTo>
                  <a:lnTo>
                    <a:pt x="255498" y="127651"/>
                  </a:lnTo>
                  <a:lnTo>
                    <a:pt x="289642" y="156290"/>
                  </a:lnTo>
                  <a:lnTo>
                    <a:pt x="339851" y="175259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6" name="object 154">
            <a:extLst>
              <a:ext uri="{FF2B5EF4-FFF2-40B4-BE49-F238E27FC236}">
                <a16:creationId xmlns:a16="http://schemas.microsoft.com/office/drawing/2014/main" id="{47E431D4-226F-FBBB-86EF-0783D32521E7}"/>
              </a:ext>
            </a:extLst>
          </p:cNvPr>
          <p:cNvSpPr/>
          <p:nvPr/>
        </p:nvSpPr>
        <p:spPr>
          <a:xfrm>
            <a:off x="9057361" y="5645797"/>
            <a:ext cx="187960" cy="187325"/>
          </a:xfrm>
          <a:custGeom>
            <a:avLst/>
            <a:gdLst/>
            <a:ahLst/>
            <a:cxnLst/>
            <a:rect l="l" t="t" r="r" b="b"/>
            <a:pathLst>
              <a:path w="187959" h="187325">
                <a:moveTo>
                  <a:pt x="187833" y="90271"/>
                </a:moveTo>
                <a:lnTo>
                  <a:pt x="185623" y="88074"/>
                </a:lnTo>
                <a:lnTo>
                  <a:pt x="98450" y="88074"/>
                </a:lnTo>
                <a:lnTo>
                  <a:pt x="98450" y="4889"/>
                </a:lnTo>
                <a:lnTo>
                  <a:pt x="98450" y="2197"/>
                </a:lnTo>
                <a:lnTo>
                  <a:pt x="96253" y="0"/>
                </a:lnTo>
                <a:lnTo>
                  <a:pt x="90817" y="0"/>
                </a:lnTo>
                <a:lnTo>
                  <a:pt x="88607" y="2197"/>
                </a:lnTo>
                <a:lnTo>
                  <a:pt x="88607" y="88074"/>
                </a:lnTo>
                <a:lnTo>
                  <a:pt x="4914" y="88074"/>
                </a:lnTo>
                <a:lnTo>
                  <a:pt x="2197" y="88074"/>
                </a:lnTo>
                <a:lnTo>
                  <a:pt x="0" y="90271"/>
                </a:lnTo>
                <a:lnTo>
                  <a:pt x="0" y="95681"/>
                </a:lnTo>
                <a:lnTo>
                  <a:pt x="2197" y="97866"/>
                </a:lnTo>
                <a:lnTo>
                  <a:pt x="88607" y="97866"/>
                </a:lnTo>
                <a:lnTo>
                  <a:pt x="88607" y="184518"/>
                </a:lnTo>
                <a:lnTo>
                  <a:pt x="90817" y="186702"/>
                </a:lnTo>
                <a:lnTo>
                  <a:pt x="96253" y="186702"/>
                </a:lnTo>
                <a:lnTo>
                  <a:pt x="98450" y="184518"/>
                </a:lnTo>
                <a:lnTo>
                  <a:pt x="98450" y="97866"/>
                </a:lnTo>
                <a:lnTo>
                  <a:pt x="185623" y="97866"/>
                </a:lnTo>
                <a:lnTo>
                  <a:pt x="187833" y="95681"/>
                </a:lnTo>
                <a:lnTo>
                  <a:pt x="187833" y="90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164">
            <a:extLst>
              <a:ext uri="{FF2B5EF4-FFF2-40B4-BE49-F238E27FC236}">
                <a16:creationId xmlns:a16="http://schemas.microsoft.com/office/drawing/2014/main" id="{F4C34F8A-6E68-C9AF-DA8E-8385A41D2BCC}"/>
              </a:ext>
            </a:extLst>
          </p:cNvPr>
          <p:cNvSpPr txBox="1"/>
          <p:nvPr/>
        </p:nvSpPr>
        <p:spPr>
          <a:xfrm>
            <a:off x="3960876" y="2636520"/>
            <a:ext cx="1831975" cy="340360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254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Assume:</a:t>
            </a:r>
            <a:r>
              <a:rPr sz="1600" b="1" spc="-7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Markov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327" name="object 165">
            <a:extLst>
              <a:ext uri="{FF2B5EF4-FFF2-40B4-BE49-F238E27FC236}">
                <a16:creationId xmlns:a16="http://schemas.microsoft.com/office/drawing/2014/main" id="{FBA8B1C3-4444-53D8-0EF0-54A1B41445DA}"/>
              </a:ext>
            </a:extLst>
          </p:cNvPr>
          <p:cNvSpPr txBox="1"/>
          <p:nvPr/>
        </p:nvSpPr>
        <p:spPr>
          <a:xfrm>
            <a:off x="8046211" y="1281760"/>
            <a:ext cx="1209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YaHei"/>
                <a:cs typeface="Microsoft YaHei"/>
              </a:rPr>
              <a:t>If</a:t>
            </a:r>
            <a:r>
              <a:rPr sz="1800" spc="-25" dirty="0">
                <a:latin typeface="Microsoft YaHei"/>
                <a:cs typeface="Microsoft YaHei"/>
              </a:rPr>
              <a:t> </a:t>
            </a:r>
            <a:r>
              <a:rPr sz="1800" dirty="0">
                <a:latin typeface="Microsoft YaHei"/>
                <a:cs typeface="Microsoft YaHei"/>
              </a:rPr>
              <a:t>we</a:t>
            </a:r>
            <a:r>
              <a:rPr sz="1800" spc="-10" dirty="0">
                <a:latin typeface="Microsoft YaHei"/>
                <a:cs typeface="Microsoft YaHei"/>
              </a:rPr>
              <a:t> </a:t>
            </a:r>
            <a:r>
              <a:rPr sz="1800" spc="-20" dirty="0">
                <a:latin typeface="Microsoft YaHei"/>
                <a:cs typeface="Microsoft YaHei"/>
              </a:rPr>
              <a:t>know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335" name="object 173">
            <a:extLst>
              <a:ext uri="{FF2B5EF4-FFF2-40B4-BE49-F238E27FC236}">
                <a16:creationId xmlns:a16="http://schemas.microsoft.com/office/drawing/2014/main" id="{345DD731-B532-8CE7-293C-86CD1E6C2A84}"/>
              </a:ext>
            </a:extLst>
          </p:cNvPr>
          <p:cNvSpPr txBox="1"/>
          <p:nvPr/>
        </p:nvSpPr>
        <p:spPr>
          <a:xfrm>
            <a:off x="9577196" y="1819396"/>
            <a:ext cx="16795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1800" dirty="0">
                <a:latin typeface="Microsoft YaHei"/>
                <a:cs typeface="Microsoft YaHei"/>
              </a:rPr>
              <a:t>is</a:t>
            </a:r>
            <a:r>
              <a:rPr sz="1800" spc="-15" dirty="0">
                <a:latin typeface="Microsoft YaHei"/>
                <a:cs typeface="Microsoft YaHei"/>
              </a:rPr>
              <a:t> </a:t>
            </a:r>
            <a:r>
              <a:rPr sz="1800" spc="-10" dirty="0">
                <a:latin typeface="Microsoft YaHei"/>
                <a:cs typeface="Microsoft YaHei"/>
              </a:rPr>
              <a:t>deterministic</a:t>
            </a:r>
            <a:endParaRPr sz="1800" dirty="0">
              <a:latin typeface="Microsoft YaHei"/>
              <a:cs typeface="Microsoft YaHei"/>
            </a:endParaRPr>
          </a:p>
        </p:txBody>
      </p:sp>
      <p:pic>
        <p:nvPicPr>
          <p:cNvPr id="338" name="object 12">
            <a:extLst>
              <a:ext uri="{FF2B5EF4-FFF2-40B4-BE49-F238E27FC236}">
                <a16:creationId xmlns:a16="http://schemas.microsoft.com/office/drawing/2014/main" id="{2B86630E-CE43-069C-A324-B1D4229C616E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5726" y="1247118"/>
            <a:ext cx="960119" cy="960119"/>
          </a:xfrm>
          <a:prstGeom prst="rect">
            <a:avLst/>
          </a:prstGeom>
        </p:spPr>
      </p:pic>
      <p:sp>
        <p:nvSpPr>
          <p:cNvPr id="339" name="箭头: 右 338">
            <a:extLst>
              <a:ext uri="{FF2B5EF4-FFF2-40B4-BE49-F238E27FC236}">
                <a16:creationId xmlns:a16="http://schemas.microsoft.com/office/drawing/2014/main" id="{0594303B-4649-2627-E848-D4391491C92D}"/>
              </a:ext>
            </a:extLst>
          </p:cNvPr>
          <p:cNvSpPr/>
          <p:nvPr/>
        </p:nvSpPr>
        <p:spPr>
          <a:xfrm>
            <a:off x="3071488" y="1676023"/>
            <a:ext cx="746874" cy="109248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1CEE7A-4F0D-2729-6A19-653B79BCED97}"/>
                  </a:ext>
                </a:extLst>
              </p:cNvPr>
              <p:cNvSpPr txBox="1"/>
              <p:nvPr/>
            </p:nvSpPr>
            <p:spPr>
              <a:xfrm>
                <a:off x="1433890" y="3052483"/>
                <a:ext cx="9324219" cy="651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1CEE7A-4F0D-2729-6A19-653B79BCE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890" y="3052483"/>
                <a:ext cx="9324219" cy="6519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9D91B28-BFC8-8F0A-7349-D8427EF5D792}"/>
                  </a:ext>
                </a:extLst>
              </p:cNvPr>
              <p:cNvSpPr txBox="1"/>
              <p:nvPr/>
            </p:nvSpPr>
            <p:spPr>
              <a:xfrm>
                <a:off x="865408" y="4044501"/>
                <a:ext cx="4045723" cy="30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 1−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9D91B28-BFC8-8F0A-7349-D8427EF5D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08" y="4044501"/>
                <a:ext cx="4045723" cy="308931"/>
              </a:xfrm>
              <a:prstGeom prst="rect">
                <a:avLst/>
              </a:prstGeom>
              <a:blipFill>
                <a:blip r:embed="rId13"/>
                <a:stretch>
                  <a:fillRect l="-904" t="-1961" r="-165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CC80D37-94A1-21D7-BE92-61BB70D72E91}"/>
                  </a:ext>
                </a:extLst>
              </p:cNvPr>
              <p:cNvSpPr txBox="1"/>
              <p:nvPr/>
            </p:nvSpPr>
            <p:spPr>
              <a:xfrm>
                <a:off x="863063" y="4777998"/>
                <a:ext cx="414427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1−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CC80D37-94A1-21D7-BE92-61BB70D72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3" y="4777998"/>
                <a:ext cx="4144276" cy="335413"/>
              </a:xfrm>
              <a:prstGeom prst="rect">
                <a:avLst/>
              </a:prstGeom>
              <a:blipFill>
                <a:blip r:embed="rId14"/>
                <a:stretch>
                  <a:fillRect l="-884" r="-1620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DDA5B4A-B543-259A-619A-B90C2BE88553}"/>
                  </a:ext>
                </a:extLst>
              </p:cNvPr>
              <p:cNvSpPr txBox="1"/>
              <p:nvPr/>
            </p:nvSpPr>
            <p:spPr>
              <a:xfrm>
                <a:off x="980695" y="5562151"/>
                <a:ext cx="3387658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1−</m:t>
                      </m:r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DDA5B4A-B543-259A-619A-B90C2BE88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5" y="5562151"/>
                <a:ext cx="3387658" cy="335413"/>
              </a:xfrm>
              <a:prstGeom prst="rect">
                <a:avLst/>
              </a:prstGeom>
              <a:blipFill>
                <a:blip r:embed="rId15"/>
                <a:stretch>
                  <a:fillRect r="-180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5FC301F-4EBB-0DBA-3C0C-3DB985549752}"/>
                  </a:ext>
                </a:extLst>
              </p:cNvPr>
              <p:cNvSpPr txBox="1"/>
              <p:nvPr/>
            </p:nvSpPr>
            <p:spPr>
              <a:xfrm>
                <a:off x="7467361" y="3941710"/>
                <a:ext cx="772678" cy="432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5FC301F-4EBB-0DBA-3C0C-3DB985549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361" y="3941710"/>
                <a:ext cx="772678" cy="43217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5508EC-C24D-77F4-AE5F-E3FC3BF034BB}"/>
                  </a:ext>
                </a:extLst>
              </p:cNvPr>
              <p:cNvSpPr txBox="1"/>
              <p:nvPr/>
            </p:nvSpPr>
            <p:spPr>
              <a:xfrm>
                <a:off x="7425664" y="4764023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5508EC-C24D-77F4-AE5F-E3FC3BF03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664" y="4764023"/>
                <a:ext cx="772678" cy="502317"/>
              </a:xfrm>
              <a:prstGeom prst="rect">
                <a:avLst/>
              </a:prstGeom>
              <a:blipFill>
                <a:blip r:embed="rId17"/>
                <a:stretch>
                  <a:fillRect r="-15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F3AE27-63F3-2310-B6D1-123D6EFC71FA}"/>
                  </a:ext>
                </a:extLst>
              </p:cNvPr>
              <p:cNvSpPr txBox="1"/>
              <p:nvPr/>
            </p:nvSpPr>
            <p:spPr>
              <a:xfrm>
                <a:off x="7467361" y="5535758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F3AE27-63F3-2310-B6D1-123D6EFC7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361" y="5535758"/>
                <a:ext cx="772678" cy="502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D60318D-47E6-1068-6D3E-F35D7D036A1E}"/>
                  </a:ext>
                </a:extLst>
              </p:cNvPr>
              <p:cNvSpPr txBox="1"/>
              <p:nvPr/>
            </p:nvSpPr>
            <p:spPr>
              <a:xfrm>
                <a:off x="9340038" y="5542035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D60318D-47E6-1068-6D3E-F35D7D036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038" y="5542035"/>
                <a:ext cx="772678" cy="502317"/>
              </a:xfrm>
              <a:prstGeom prst="rect">
                <a:avLst/>
              </a:prstGeom>
              <a:blipFill>
                <a:blip r:embed="rId19"/>
                <a:stretch>
                  <a:fillRect r="-37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1152B02-1687-F8FC-16FE-266926A70EF8}"/>
                  </a:ext>
                </a:extLst>
              </p:cNvPr>
              <p:cNvSpPr txBox="1"/>
              <p:nvPr/>
            </p:nvSpPr>
            <p:spPr>
              <a:xfrm>
                <a:off x="9125308" y="4754696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1152B02-1687-F8FC-16FE-266926A70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5308" y="4754696"/>
                <a:ext cx="772678" cy="502317"/>
              </a:xfrm>
              <a:prstGeom prst="rect">
                <a:avLst/>
              </a:prstGeom>
              <a:blipFill>
                <a:blip r:embed="rId20"/>
                <a:stretch>
                  <a:fillRect r="-77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7713443-60F1-D6EB-0AA7-47E99A2E4A31}"/>
                  </a:ext>
                </a:extLst>
              </p:cNvPr>
              <p:cNvSpPr txBox="1"/>
              <p:nvPr/>
            </p:nvSpPr>
            <p:spPr>
              <a:xfrm>
                <a:off x="9321521" y="3941710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7713443-60F1-D6EB-0AA7-47E99A2E4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521" y="3941710"/>
                <a:ext cx="772678" cy="502317"/>
              </a:xfrm>
              <a:prstGeom prst="rect">
                <a:avLst/>
              </a:prstGeom>
              <a:blipFill>
                <a:blip r:embed="rId21"/>
                <a:stretch>
                  <a:fillRect r="-37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9A04FB1-09B3-B815-CB6B-BF9F02D9B3AE}"/>
                  </a:ext>
                </a:extLst>
              </p:cNvPr>
              <p:cNvSpPr txBox="1"/>
              <p:nvPr/>
            </p:nvSpPr>
            <p:spPr>
              <a:xfrm>
                <a:off x="7897621" y="1727177"/>
                <a:ext cx="16765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9A04FB1-09B3-B815-CB6B-BF9F02D9B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621" y="1727177"/>
                <a:ext cx="1676502" cy="400110"/>
              </a:xfrm>
              <a:prstGeom prst="rect">
                <a:avLst/>
              </a:prstGeom>
              <a:blipFill>
                <a:blip r:embed="rId22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C686628-F0EE-9892-1B50-1DAB00A52BD6}"/>
                  </a:ext>
                </a:extLst>
              </p:cNvPr>
              <p:cNvSpPr txBox="1"/>
              <p:nvPr/>
            </p:nvSpPr>
            <p:spPr>
              <a:xfrm>
                <a:off x="9321521" y="1265280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C686628-F0EE-9892-1B50-1DAB00A52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521" y="1265280"/>
                <a:ext cx="323935" cy="307777"/>
              </a:xfrm>
              <a:prstGeom prst="rect">
                <a:avLst/>
              </a:prstGeom>
              <a:blipFill>
                <a:blip r:embed="rId23"/>
                <a:stretch>
                  <a:fillRect l="-7547" r="-7547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615E4D0-145B-F123-EE2A-0D4AB957DDC8}"/>
                  </a:ext>
                </a:extLst>
              </p:cNvPr>
              <p:cNvSpPr txBox="1"/>
              <p:nvPr/>
            </p:nvSpPr>
            <p:spPr>
              <a:xfrm>
                <a:off x="10208107" y="1265280"/>
                <a:ext cx="3016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615E4D0-145B-F123-EE2A-0D4AB957D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107" y="1265280"/>
                <a:ext cx="301686" cy="307777"/>
              </a:xfrm>
              <a:prstGeom prst="rect">
                <a:avLst/>
              </a:prstGeom>
              <a:blipFill>
                <a:blip r:embed="rId24"/>
                <a:stretch>
                  <a:fillRect l="-10204" r="-6122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618C77E0-85E3-C025-00AB-F45114378DFE}"/>
              </a:ext>
            </a:extLst>
          </p:cNvPr>
          <p:cNvSpPr txBox="1"/>
          <p:nvPr/>
        </p:nvSpPr>
        <p:spPr>
          <a:xfrm>
            <a:off x="9618845" y="129304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dirty="0">
                <a:latin typeface="Microsoft YaHei"/>
              </a:rPr>
              <a:t>and</a:t>
            </a:r>
            <a:endParaRPr lang="zh-CN" altLang="en-US" dirty="0">
              <a:latin typeface="Microsoft YaHei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463B161A-B806-7F78-3EAB-E357FA2C68C4}"/>
              </a:ext>
            </a:extLst>
          </p:cNvPr>
          <p:cNvSpPr/>
          <p:nvPr/>
        </p:nvSpPr>
        <p:spPr>
          <a:xfrm>
            <a:off x="5534424" y="1676023"/>
            <a:ext cx="746874" cy="109248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65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 animBg="1"/>
      <p:bldP spid="289" grpId="0" animBg="1"/>
      <p:bldP spid="299" grpId="0" animBg="1"/>
      <p:bldP spid="306" grpId="0" animBg="1"/>
      <p:bldP spid="309" grpId="0" animBg="1"/>
      <p:bldP spid="316" grpId="0" animBg="1"/>
      <p:bldP spid="326" grpId="0" animBg="1"/>
      <p:bldP spid="327" grpId="0"/>
      <p:bldP spid="335" grpId="0"/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  <p:bldP spid="17" grpId="0"/>
      <p:bldP spid="18" grpId="0"/>
      <p:bldP spid="20" grpId="0"/>
      <p:bldP spid="21" grpId="0"/>
      <p:bldP spid="22" grpId="0"/>
      <p:bldP spid="23" grpId="0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3F20D-0BC0-61A0-6492-FD307BDB9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图片 134">
            <a:extLst>
              <a:ext uri="{FF2B5EF4-FFF2-40B4-BE49-F238E27FC236}">
                <a16:creationId xmlns:a16="http://schemas.microsoft.com/office/drawing/2014/main" id="{76718BB0-2391-2CD5-9A93-81C8E1033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30" y="5094768"/>
            <a:ext cx="4108474" cy="866565"/>
          </a:xfrm>
          <a:prstGeom prst="rect">
            <a:avLst/>
          </a:prstGeom>
        </p:spPr>
      </p:pic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A97A85E2-19A6-6E3B-03C5-E26FDD839E8A}"/>
              </a:ext>
            </a:extLst>
          </p:cNvPr>
          <p:cNvSpPr/>
          <p:nvPr/>
        </p:nvSpPr>
        <p:spPr>
          <a:xfrm>
            <a:off x="374651" y="1188436"/>
            <a:ext cx="3710516" cy="1685699"/>
          </a:xfrm>
          <a:prstGeom prst="roundRect">
            <a:avLst/>
          </a:prstGeom>
          <a:solidFill>
            <a:srgbClr val="F6F9F5"/>
          </a:solidFill>
          <a:ln>
            <a:solidFill>
              <a:srgbClr val="53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15C3A01-AD6E-7190-629F-C8D231A36E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What</a:t>
                </a:r>
                <a:r>
                  <a:rPr lang="en-US" altLang="zh-CN" b="1" spc="-55" dirty="0"/>
                  <a:t> </a:t>
                </a:r>
                <a:r>
                  <a:rPr lang="en-US" altLang="zh-CN" b="1" spc="-25" dirty="0"/>
                  <a:t>is </a:t>
                </a:r>
                <a14:m>
                  <m:oMath xmlns:m="http://schemas.openxmlformats.org/officeDocument/2006/math"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15C3A01-AD6E-7190-629F-C8D231A36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 t="-26891" b="-36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122B5B-7259-A187-4998-DD694A3E3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822415-7594-CB72-16D2-3588851D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F6C3F7-1731-181C-6531-902CE2BF1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4" name="object 64">
            <a:extLst>
              <a:ext uri="{FF2B5EF4-FFF2-40B4-BE49-F238E27FC236}">
                <a16:creationId xmlns:a16="http://schemas.microsoft.com/office/drawing/2014/main" id="{B8206ADF-66D0-8A79-1652-E7ED4E6A87EF}"/>
              </a:ext>
            </a:extLst>
          </p:cNvPr>
          <p:cNvSpPr txBox="1"/>
          <p:nvPr/>
        </p:nvSpPr>
        <p:spPr>
          <a:xfrm>
            <a:off x="4221479" y="1135380"/>
            <a:ext cx="1384300" cy="368935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③ </a:t>
            </a:r>
            <a:r>
              <a:rPr sz="1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reverse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79" name="object 89">
            <a:extLst>
              <a:ext uri="{FF2B5EF4-FFF2-40B4-BE49-F238E27FC236}">
                <a16:creationId xmlns:a16="http://schemas.microsoft.com/office/drawing/2014/main" id="{0B01F002-6A04-38EE-47D9-FD05AD69C939}"/>
              </a:ext>
            </a:extLst>
          </p:cNvPr>
          <p:cNvSpPr txBox="1"/>
          <p:nvPr/>
        </p:nvSpPr>
        <p:spPr>
          <a:xfrm>
            <a:off x="597814" y="3250438"/>
            <a:ext cx="7066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Minimize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distance</a:t>
            </a:r>
            <a:r>
              <a:rPr sz="1800" b="1" spc="-8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between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two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Gaussian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distributions</a:t>
            </a:r>
            <a:r>
              <a:rPr sz="1800" b="1" spc="-8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(refer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to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PRML)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26" name="object 136">
            <a:extLst>
              <a:ext uri="{FF2B5EF4-FFF2-40B4-BE49-F238E27FC236}">
                <a16:creationId xmlns:a16="http://schemas.microsoft.com/office/drawing/2014/main" id="{FC00D61E-D8F3-7AE6-CFDC-B7813A0C2E97}"/>
              </a:ext>
            </a:extLst>
          </p:cNvPr>
          <p:cNvSpPr txBox="1"/>
          <p:nvPr/>
        </p:nvSpPr>
        <p:spPr>
          <a:xfrm>
            <a:off x="9994392" y="2991611"/>
            <a:ext cx="1529080" cy="338455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254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Assume:</a:t>
            </a:r>
            <a:r>
              <a:rPr sz="1600" b="1" spc="-8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20" dirty="0">
                <a:solidFill>
                  <a:srgbClr val="2D75B6"/>
                </a:solidFill>
                <a:latin typeface="Yu Gothic UI"/>
                <a:cs typeface="Yu Gothic UI"/>
              </a:rPr>
              <a:t>fixed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127" name="object 137">
            <a:extLst>
              <a:ext uri="{FF2B5EF4-FFF2-40B4-BE49-F238E27FC236}">
                <a16:creationId xmlns:a16="http://schemas.microsoft.com/office/drawing/2014/main" id="{BB69A6EE-B5FD-44C0-66AC-CAD25BC0D016}"/>
              </a:ext>
            </a:extLst>
          </p:cNvPr>
          <p:cNvSpPr/>
          <p:nvPr/>
        </p:nvSpPr>
        <p:spPr>
          <a:xfrm>
            <a:off x="5821679" y="1150619"/>
            <a:ext cx="1529080" cy="338455"/>
          </a:xfrm>
          <a:custGeom>
            <a:avLst/>
            <a:gdLst/>
            <a:ahLst/>
            <a:cxnLst/>
            <a:rect l="l" t="t" r="r" b="b"/>
            <a:pathLst>
              <a:path w="1529079" h="338455">
                <a:moveTo>
                  <a:pt x="1528572" y="0"/>
                </a:moveTo>
                <a:lnTo>
                  <a:pt x="0" y="0"/>
                </a:lnTo>
                <a:lnTo>
                  <a:pt x="0" y="338327"/>
                </a:lnTo>
                <a:lnTo>
                  <a:pt x="1528572" y="338327"/>
                </a:lnTo>
                <a:lnTo>
                  <a:pt x="1528572" y="0"/>
                </a:lnTo>
                <a:close/>
              </a:path>
            </a:pathLst>
          </a:custGeom>
          <a:solidFill>
            <a:srgbClr val="006FC0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38">
            <a:extLst>
              <a:ext uri="{FF2B5EF4-FFF2-40B4-BE49-F238E27FC236}">
                <a16:creationId xmlns:a16="http://schemas.microsoft.com/office/drawing/2014/main" id="{796B595B-82A0-322E-448E-8DFFA685FE0A}"/>
              </a:ext>
            </a:extLst>
          </p:cNvPr>
          <p:cNvSpPr txBox="1"/>
          <p:nvPr/>
        </p:nvSpPr>
        <p:spPr>
          <a:xfrm>
            <a:off x="5821679" y="1150619"/>
            <a:ext cx="1529080" cy="33845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If</a:t>
            </a:r>
            <a:r>
              <a:rPr sz="1600" b="1" spc="-2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we</a:t>
            </a:r>
            <a:r>
              <a:rPr sz="1600" b="1" spc="-20" dirty="0">
                <a:solidFill>
                  <a:srgbClr val="2D75B6"/>
                </a:solidFill>
                <a:latin typeface="Yu Gothic UI"/>
                <a:cs typeface="Yu Gothic UI"/>
              </a:rPr>
              <a:t> know</a:t>
            </a:r>
            <a:endParaRPr sz="1600" dirty="0">
              <a:latin typeface="Yu Gothic UI"/>
              <a:cs typeface="Yu Gothic UI"/>
            </a:endParaRPr>
          </a:p>
        </p:txBody>
      </p:sp>
      <p:pic>
        <p:nvPicPr>
          <p:cNvPr id="129" name="object 139">
            <a:extLst>
              <a:ext uri="{FF2B5EF4-FFF2-40B4-BE49-F238E27FC236}">
                <a16:creationId xmlns:a16="http://schemas.microsoft.com/office/drawing/2014/main" id="{D1D15F87-1173-2645-9E17-92BA3D3A071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36694" y="1250073"/>
            <a:ext cx="229705" cy="169428"/>
          </a:xfrm>
          <a:prstGeom prst="rect">
            <a:avLst/>
          </a:prstGeom>
        </p:spPr>
      </p:pic>
      <p:pic>
        <p:nvPicPr>
          <p:cNvPr id="131" name="图片 130">
            <a:extLst>
              <a:ext uri="{FF2B5EF4-FFF2-40B4-BE49-F238E27FC236}">
                <a16:creationId xmlns:a16="http://schemas.microsoft.com/office/drawing/2014/main" id="{985FB7C9-EBFA-C626-2C30-A90B66DF2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070" y="3757793"/>
            <a:ext cx="8581960" cy="564997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697F4E58-38E2-F87A-F7EF-7247E256B2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716" y="4633568"/>
            <a:ext cx="4538532" cy="46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159F1B6A-EDE3-369B-1EA4-58AA9464B9C2}"/>
                  </a:ext>
                </a:extLst>
              </p:cNvPr>
              <p:cNvSpPr txBox="1"/>
              <p:nvPr/>
            </p:nvSpPr>
            <p:spPr>
              <a:xfrm>
                <a:off x="4307378" y="1603769"/>
                <a:ext cx="8431108" cy="662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;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)(1−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l-GR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700" dirty="0"/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159F1B6A-EDE3-369B-1EA4-58AA9464B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378" y="1603769"/>
                <a:ext cx="8431108" cy="6628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>
            <a:extLst>
              <a:ext uri="{FF2B5EF4-FFF2-40B4-BE49-F238E27FC236}">
                <a16:creationId xmlns:a16="http://schemas.microsoft.com/office/drawing/2014/main" id="{5711EF79-3191-C21B-6D3A-FEE006FE9A2D}"/>
              </a:ext>
            </a:extLst>
          </p:cNvPr>
          <p:cNvSpPr/>
          <p:nvPr/>
        </p:nvSpPr>
        <p:spPr>
          <a:xfrm>
            <a:off x="6586218" y="1554356"/>
            <a:ext cx="3161031" cy="72803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3212372-C85F-8550-B7B2-10038476DCA0}"/>
              </a:ext>
            </a:extLst>
          </p:cNvPr>
          <p:cNvSpPr/>
          <p:nvPr/>
        </p:nvSpPr>
        <p:spPr>
          <a:xfrm>
            <a:off x="9845885" y="1554356"/>
            <a:ext cx="1677587" cy="72803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BDD965B-ECB5-87A3-1329-E43193517D9B}"/>
                  </a:ext>
                </a:extLst>
              </p:cNvPr>
              <p:cNvSpPr txBox="1"/>
              <p:nvPr/>
            </p:nvSpPr>
            <p:spPr>
              <a:xfrm>
                <a:off x="7775370" y="2298171"/>
                <a:ext cx="889667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BDD965B-ECB5-87A3-1329-E43193517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370" y="2298171"/>
                <a:ext cx="889667" cy="298415"/>
              </a:xfrm>
              <a:prstGeom prst="rect">
                <a:avLst/>
              </a:prstGeom>
              <a:blipFill>
                <a:blip r:embed="rId10"/>
                <a:stretch>
                  <a:fillRect l="-4795" r="-8219" b="-26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CEF453-B1E6-1519-A917-D4ACFE9875A2}"/>
                  </a:ext>
                </a:extLst>
              </p:cNvPr>
              <p:cNvSpPr txBox="1"/>
              <p:nvPr/>
            </p:nvSpPr>
            <p:spPr>
              <a:xfrm>
                <a:off x="10387609" y="2298171"/>
                <a:ext cx="594137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CEF453-B1E6-1519-A917-D4ACFE987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609" y="2298171"/>
                <a:ext cx="594137" cy="298415"/>
              </a:xfrm>
              <a:prstGeom prst="rect">
                <a:avLst/>
              </a:prstGeom>
              <a:blipFill>
                <a:blip r:embed="rId11"/>
                <a:stretch>
                  <a:fillRect l="-7216" r="-13402" b="-26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2EE505B-20B8-EF8B-E117-0FDD4FB7FC46}"/>
                  </a:ext>
                </a:extLst>
              </p:cNvPr>
              <p:cNvSpPr txBox="1"/>
              <p:nvPr/>
            </p:nvSpPr>
            <p:spPr>
              <a:xfrm>
                <a:off x="307975" y="1402846"/>
                <a:ext cx="4045723" cy="247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 1−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2EE505B-20B8-EF8B-E117-0FDD4FB7F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5" y="1402846"/>
                <a:ext cx="4045723" cy="247184"/>
              </a:xfrm>
              <a:prstGeom prst="rect">
                <a:avLst/>
              </a:prstGeom>
              <a:blipFill>
                <a:blip r:embed="rId12"/>
                <a:stretch>
                  <a:fillRect b="-31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C1DFE5A-57D6-3A46-BD5D-1D07CAB47B68}"/>
                  </a:ext>
                </a:extLst>
              </p:cNvPr>
              <p:cNvSpPr txBox="1"/>
              <p:nvPr/>
            </p:nvSpPr>
            <p:spPr>
              <a:xfrm>
                <a:off x="258699" y="1874200"/>
                <a:ext cx="4144276" cy="2609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 1−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C1DFE5A-57D6-3A46-BD5D-1D07CAB4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99" y="1874200"/>
                <a:ext cx="4144276" cy="260905"/>
              </a:xfrm>
              <a:prstGeom prst="rect">
                <a:avLst/>
              </a:prstGeom>
              <a:blipFill>
                <a:blip r:embed="rId13"/>
                <a:stretch>
                  <a:fillRect b="-20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F512191-D1B3-BBCD-E3F5-ED354E6849D5}"/>
                  </a:ext>
                </a:extLst>
              </p:cNvPr>
              <p:cNvSpPr txBox="1"/>
              <p:nvPr/>
            </p:nvSpPr>
            <p:spPr>
              <a:xfrm>
                <a:off x="430438" y="2315430"/>
                <a:ext cx="3387658" cy="2609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 1−</m:t>
                      </m:r>
                      <m:acc>
                        <m:accPr>
                          <m:chr m:val="̅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F512191-D1B3-BBCD-E3F5-ED354E684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38" y="2315430"/>
                <a:ext cx="3387658" cy="260905"/>
              </a:xfrm>
              <a:prstGeom prst="rect">
                <a:avLst/>
              </a:prstGeom>
              <a:blipFill>
                <a:blip r:embed="rId14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EF761960-F5C7-4B83-3838-16F01DF5E1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20203" y="4535229"/>
            <a:ext cx="3918732" cy="180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6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79" grpId="0"/>
      <p:bldP spid="126" grpId="0" animBg="1"/>
      <p:bldP spid="128" grpId="0"/>
      <p:bldP spid="137" grpId="0"/>
      <p:bldP spid="7" grpId="0" animBg="1"/>
      <p:bldP spid="8" grpId="0" animBg="1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690118C-2F1B-6252-81D2-6882EA68FC1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690118C-2F1B-6252-81D2-6882EA68F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6891" b="-36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416E794-D06D-5737-3C62-3540DED8C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D9FC1D-6EFF-4338-BC62-D668530A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38802-90CB-C9F4-9873-29ACB12BC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604D8C1-DDE5-938A-4211-13613DFC1103}"/>
              </a:ext>
            </a:extLst>
          </p:cNvPr>
          <p:cNvSpPr txBox="1"/>
          <p:nvPr/>
        </p:nvSpPr>
        <p:spPr>
          <a:xfrm>
            <a:off x="838200" y="1135380"/>
            <a:ext cx="1385570" cy="368935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③</a:t>
            </a:r>
            <a:r>
              <a:rPr sz="1800" b="1" spc="5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reverse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EA70BC67-EB5D-2C5E-A6A2-3218BF2115C3}"/>
              </a:ext>
            </a:extLst>
          </p:cNvPr>
          <p:cNvSpPr txBox="1"/>
          <p:nvPr/>
        </p:nvSpPr>
        <p:spPr>
          <a:xfrm>
            <a:off x="838200" y="3326891"/>
            <a:ext cx="2915920" cy="370840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81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①</a:t>
            </a:r>
            <a:r>
              <a:rPr sz="1800" b="1" spc="45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forward</a:t>
            </a:r>
            <a:r>
              <a:rPr sz="1800" b="1" spc="1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spc="-20" dirty="0">
                <a:solidFill>
                  <a:srgbClr val="C00000"/>
                </a:solidFill>
                <a:latin typeface="Microsoft YaHei"/>
                <a:cs typeface="Microsoft YaHei"/>
              </a:rPr>
              <a:t>(close-</a:t>
            </a:r>
            <a:r>
              <a:rPr sz="1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form)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23" name="object 19">
            <a:extLst>
              <a:ext uri="{FF2B5EF4-FFF2-40B4-BE49-F238E27FC236}">
                <a16:creationId xmlns:a16="http://schemas.microsoft.com/office/drawing/2014/main" id="{89D05514-A3D5-F918-7D80-3474D2213B69}"/>
              </a:ext>
            </a:extLst>
          </p:cNvPr>
          <p:cNvGrpSpPr/>
          <p:nvPr/>
        </p:nvGrpSpPr>
        <p:grpSpPr>
          <a:xfrm>
            <a:off x="7373111" y="3280871"/>
            <a:ext cx="709628" cy="416860"/>
            <a:chOff x="7373111" y="3280871"/>
            <a:chExt cx="709628" cy="416860"/>
          </a:xfrm>
        </p:grpSpPr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9F627097-7AFC-332F-0075-03C5AC1B33B0}"/>
                </a:ext>
              </a:extLst>
            </p:cNvPr>
            <p:cNvSpPr/>
            <p:nvPr/>
          </p:nvSpPr>
          <p:spPr>
            <a:xfrm>
              <a:off x="7373111" y="3326891"/>
              <a:ext cx="623570" cy="370840"/>
            </a:xfrm>
            <a:custGeom>
              <a:avLst/>
              <a:gdLst/>
              <a:ahLst/>
              <a:cxnLst/>
              <a:rect l="l" t="t" r="r" b="b"/>
              <a:pathLst>
                <a:path w="623570" h="370839">
                  <a:moveTo>
                    <a:pt x="438150" y="0"/>
                  </a:moveTo>
                  <a:lnTo>
                    <a:pt x="438150" y="92583"/>
                  </a:lnTo>
                  <a:lnTo>
                    <a:pt x="0" y="92583"/>
                  </a:lnTo>
                  <a:lnTo>
                    <a:pt x="0" y="277749"/>
                  </a:lnTo>
                  <a:lnTo>
                    <a:pt x="438150" y="277749"/>
                  </a:lnTo>
                  <a:lnTo>
                    <a:pt x="438150" y="370332"/>
                  </a:lnTo>
                  <a:lnTo>
                    <a:pt x="623316" y="185166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7E9F89C0-F168-E78C-22F6-B91DA252A57B}"/>
                </a:ext>
              </a:extLst>
            </p:cNvPr>
            <p:cNvSpPr/>
            <p:nvPr/>
          </p:nvSpPr>
          <p:spPr>
            <a:xfrm>
              <a:off x="7459169" y="3280871"/>
              <a:ext cx="623570" cy="370840"/>
            </a:xfrm>
            <a:custGeom>
              <a:avLst/>
              <a:gdLst/>
              <a:ahLst/>
              <a:cxnLst/>
              <a:rect l="l" t="t" r="r" b="b"/>
              <a:pathLst>
                <a:path w="623570" h="370839">
                  <a:moveTo>
                    <a:pt x="0" y="92583"/>
                  </a:moveTo>
                  <a:lnTo>
                    <a:pt x="438150" y="92583"/>
                  </a:lnTo>
                  <a:lnTo>
                    <a:pt x="438150" y="0"/>
                  </a:lnTo>
                  <a:lnTo>
                    <a:pt x="623316" y="185166"/>
                  </a:lnTo>
                  <a:lnTo>
                    <a:pt x="438150" y="370332"/>
                  </a:lnTo>
                  <a:lnTo>
                    <a:pt x="438150" y="277749"/>
                  </a:lnTo>
                  <a:lnTo>
                    <a:pt x="0" y="277749"/>
                  </a:lnTo>
                  <a:lnTo>
                    <a:pt x="0" y="92583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4">
            <a:extLst>
              <a:ext uri="{FF2B5EF4-FFF2-40B4-BE49-F238E27FC236}">
                <a16:creationId xmlns:a16="http://schemas.microsoft.com/office/drawing/2014/main" id="{5B73BFE4-7532-C7B0-595E-DD204C55433F}"/>
              </a:ext>
            </a:extLst>
          </p:cNvPr>
          <p:cNvGrpSpPr/>
          <p:nvPr/>
        </p:nvGrpSpPr>
        <p:grpSpPr>
          <a:xfrm>
            <a:off x="5990590" y="4897882"/>
            <a:ext cx="505459" cy="381635"/>
            <a:chOff x="5990590" y="4897882"/>
            <a:chExt cx="505459" cy="381635"/>
          </a:xfrm>
        </p:grpSpPr>
        <p:sp>
          <p:nvSpPr>
            <p:cNvPr id="69" name="object 65">
              <a:extLst>
                <a:ext uri="{FF2B5EF4-FFF2-40B4-BE49-F238E27FC236}">
                  <a16:creationId xmlns:a16="http://schemas.microsoft.com/office/drawing/2014/main" id="{57E0916B-017E-74A9-4608-987897A8C3FC}"/>
                </a:ext>
              </a:extLst>
            </p:cNvPr>
            <p:cNvSpPr/>
            <p:nvPr/>
          </p:nvSpPr>
          <p:spPr>
            <a:xfrm>
              <a:off x="5996940" y="4904232"/>
              <a:ext cx="492759" cy="368935"/>
            </a:xfrm>
            <a:custGeom>
              <a:avLst/>
              <a:gdLst/>
              <a:ahLst/>
              <a:cxnLst/>
              <a:rect l="l" t="t" r="r" b="b"/>
              <a:pathLst>
                <a:path w="492760" h="368935">
                  <a:moveTo>
                    <a:pt x="307848" y="0"/>
                  </a:moveTo>
                  <a:lnTo>
                    <a:pt x="307848" y="92202"/>
                  </a:lnTo>
                  <a:lnTo>
                    <a:pt x="0" y="92202"/>
                  </a:lnTo>
                  <a:lnTo>
                    <a:pt x="0" y="276606"/>
                  </a:lnTo>
                  <a:lnTo>
                    <a:pt x="307848" y="276606"/>
                  </a:lnTo>
                  <a:lnTo>
                    <a:pt x="307848" y="368808"/>
                  </a:lnTo>
                  <a:lnTo>
                    <a:pt x="492251" y="184404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6">
              <a:extLst>
                <a:ext uri="{FF2B5EF4-FFF2-40B4-BE49-F238E27FC236}">
                  <a16:creationId xmlns:a16="http://schemas.microsoft.com/office/drawing/2014/main" id="{C456FF7E-5F57-311D-E99F-5C57B4426C76}"/>
                </a:ext>
              </a:extLst>
            </p:cNvPr>
            <p:cNvSpPr/>
            <p:nvPr/>
          </p:nvSpPr>
          <p:spPr>
            <a:xfrm>
              <a:off x="5996940" y="4904232"/>
              <a:ext cx="492759" cy="368935"/>
            </a:xfrm>
            <a:custGeom>
              <a:avLst/>
              <a:gdLst/>
              <a:ahLst/>
              <a:cxnLst/>
              <a:rect l="l" t="t" r="r" b="b"/>
              <a:pathLst>
                <a:path w="492760" h="368935">
                  <a:moveTo>
                    <a:pt x="0" y="92202"/>
                  </a:moveTo>
                  <a:lnTo>
                    <a:pt x="307848" y="92202"/>
                  </a:lnTo>
                  <a:lnTo>
                    <a:pt x="307848" y="0"/>
                  </a:lnTo>
                  <a:lnTo>
                    <a:pt x="492251" y="184404"/>
                  </a:lnTo>
                  <a:lnTo>
                    <a:pt x="307848" y="368808"/>
                  </a:lnTo>
                  <a:lnTo>
                    <a:pt x="307848" y="276606"/>
                  </a:lnTo>
                  <a:lnTo>
                    <a:pt x="0" y="276606"/>
                  </a:lnTo>
                  <a:lnTo>
                    <a:pt x="0" y="92202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67">
            <a:extLst>
              <a:ext uri="{FF2B5EF4-FFF2-40B4-BE49-F238E27FC236}">
                <a16:creationId xmlns:a16="http://schemas.microsoft.com/office/drawing/2014/main" id="{DCC7902A-F2B5-61C2-1A39-AE5032CFF0D8}"/>
              </a:ext>
            </a:extLst>
          </p:cNvPr>
          <p:cNvSpPr/>
          <p:nvPr/>
        </p:nvSpPr>
        <p:spPr>
          <a:xfrm>
            <a:off x="2301239" y="1149096"/>
            <a:ext cx="1529080" cy="338455"/>
          </a:xfrm>
          <a:custGeom>
            <a:avLst/>
            <a:gdLst/>
            <a:ahLst/>
            <a:cxnLst/>
            <a:rect l="l" t="t" r="r" b="b"/>
            <a:pathLst>
              <a:path w="1529079" h="338455">
                <a:moveTo>
                  <a:pt x="1528572" y="0"/>
                </a:moveTo>
                <a:lnTo>
                  <a:pt x="0" y="0"/>
                </a:lnTo>
                <a:lnTo>
                  <a:pt x="0" y="338327"/>
                </a:lnTo>
                <a:lnTo>
                  <a:pt x="1528572" y="338327"/>
                </a:lnTo>
                <a:lnTo>
                  <a:pt x="1528572" y="0"/>
                </a:lnTo>
                <a:close/>
              </a:path>
            </a:pathLst>
          </a:custGeom>
          <a:solidFill>
            <a:srgbClr val="006FC0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68">
            <a:extLst>
              <a:ext uri="{FF2B5EF4-FFF2-40B4-BE49-F238E27FC236}">
                <a16:creationId xmlns:a16="http://schemas.microsoft.com/office/drawing/2014/main" id="{E96C47C5-0AAF-9AD9-953B-82541C8CE3C8}"/>
              </a:ext>
            </a:extLst>
          </p:cNvPr>
          <p:cNvSpPr txBox="1"/>
          <p:nvPr/>
        </p:nvSpPr>
        <p:spPr>
          <a:xfrm>
            <a:off x="2301239" y="1149096"/>
            <a:ext cx="1529080" cy="33845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If</a:t>
            </a:r>
            <a:r>
              <a:rPr sz="1600" b="1" spc="-2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we</a:t>
            </a:r>
            <a:r>
              <a:rPr sz="1600" b="1" spc="-20" dirty="0">
                <a:solidFill>
                  <a:srgbClr val="2D75B6"/>
                </a:solidFill>
                <a:latin typeface="Yu Gothic UI"/>
                <a:cs typeface="Yu Gothic UI"/>
              </a:rPr>
              <a:t> know</a:t>
            </a:r>
            <a:endParaRPr sz="1600" dirty="0">
              <a:latin typeface="Yu Gothic UI"/>
              <a:cs typeface="Yu Gothic UI"/>
            </a:endParaRPr>
          </a:p>
        </p:txBody>
      </p:sp>
      <p:pic>
        <p:nvPicPr>
          <p:cNvPr id="73" name="object 69">
            <a:extLst>
              <a:ext uri="{FF2B5EF4-FFF2-40B4-BE49-F238E27FC236}">
                <a16:creationId xmlns:a16="http://schemas.microsoft.com/office/drawing/2014/main" id="{E12F5F8F-1BFB-CBF3-4344-A133E70BF11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71922" y="1259217"/>
            <a:ext cx="228577" cy="169428"/>
          </a:xfrm>
          <a:prstGeom prst="rect">
            <a:avLst/>
          </a:prstGeom>
        </p:spPr>
      </p:pic>
      <p:sp>
        <p:nvSpPr>
          <p:cNvPr id="74" name="object 70">
            <a:extLst>
              <a:ext uri="{FF2B5EF4-FFF2-40B4-BE49-F238E27FC236}">
                <a16:creationId xmlns:a16="http://schemas.microsoft.com/office/drawing/2014/main" id="{51986737-FAE5-CC89-0A6E-6E85599DE4AE}"/>
              </a:ext>
            </a:extLst>
          </p:cNvPr>
          <p:cNvSpPr txBox="1"/>
          <p:nvPr/>
        </p:nvSpPr>
        <p:spPr>
          <a:xfrm>
            <a:off x="9393935" y="4799076"/>
            <a:ext cx="1640205" cy="338455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3019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259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noise</a:t>
            </a:r>
            <a:r>
              <a:rPr sz="1600" b="1" spc="-35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predictor</a:t>
            </a:r>
            <a:endParaRPr sz="1600" dirty="0">
              <a:latin typeface="Yu Gothic UI"/>
              <a:cs typeface="Yu Gothic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19F9BEAF-E692-FD70-7D67-2B1B1AE98BF8}"/>
                  </a:ext>
                </a:extLst>
              </p:cNvPr>
              <p:cNvSpPr txBox="1"/>
              <p:nvPr/>
            </p:nvSpPr>
            <p:spPr>
              <a:xfrm>
                <a:off x="1395554" y="1860363"/>
                <a:ext cx="8431108" cy="733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)(1−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19F9BEAF-E692-FD70-7D67-2B1B1AE98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554" y="1860363"/>
                <a:ext cx="8431108" cy="733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D6956231-7487-AA45-4940-626A42B460E5}"/>
              </a:ext>
            </a:extLst>
          </p:cNvPr>
          <p:cNvSpPr/>
          <p:nvPr/>
        </p:nvSpPr>
        <p:spPr>
          <a:xfrm>
            <a:off x="3949700" y="1810950"/>
            <a:ext cx="3563517" cy="72803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557B3E0-0377-F6E4-9E9B-4BDF41167814}"/>
              </a:ext>
            </a:extLst>
          </p:cNvPr>
          <p:cNvSpPr/>
          <p:nvPr/>
        </p:nvSpPr>
        <p:spPr>
          <a:xfrm>
            <a:off x="7601201" y="1810950"/>
            <a:ext cx="1906866" cy="72803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B3766DFF-DD36-9D6D-E75E-E754BAE0113D}"/>
                  </a:ext>
                </a:extLst>
              </p:cNvPr>
              <p:cNvSpPr txBox="1"/>
              <p:nvPr/>
            </p:nvSpPr>
            <p:spPr>
              <a:xfrm>
                <a:off x="5367345" y="2554765"/>
                <a:ext cx="98578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B3766DFF-DD36-9D6D-E75E-E754BAE0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345" y="2554765"/>
                <a:ext cx="985783" cy="331437"/>
              </a:xfrm>
              <a:prstGeom prst="rect">
                <a:avLst/>
              </a:prstGeom>
              <a:blipFill>
                <a:blip r:embed="rId6"/>
                <a:stretch>
                  <a:fillRect l="-4938" r="-8025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BE62FB0-D413-2E8E-B5D9-2109E27A07BB}"/>
                  </a:ext>
                </a:extLst>
              </p:cNvPr>
              <p:cNvSpPr txBox="1"/>
              <p:nvPr/>
            </p:nvSpPr>
            <p:spPr>
              <a:xfrm>
                <a:off x="8172592" y="2554765"/>
                <a:ext cx="65896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BE62FB0-D413-2E8E-B5D9-2109E27A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592" y="2554765"/>
                <a:ext cx="658963" cy="331437"/>
              </a:xfrm>
              <a:prstGeom prst="rect">
                <a:avLst/>
              </a:prstGeom>
              <a:blipFill>
                <a:blip r:embed="rId7"/>
                <a:stretch>
                  <a:fillRect l="-8333" r="-12963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ABE32F37-4D6F-6CCD-9277-838365D6F785}"/>
                  </a:ext>
                </a:extLst>
              </p:cNvPr>
              <p:cNvSpPr txBox="1"/>
              <p:nvPr/>
            </p:nvSpPr>
            <p:spPr>
              <a:xfrm>
                <a:off x="3965706" y="3290492"/>
                <a:ext cx="3390159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ABE32F37-4D6F-6CCD-9277-838365D6F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706" y="3290492"/>
                <a:ext cx="3390159" cy="4530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897F0724-CFD8-3F6B-968A-17B33A3ED08A}"/>
                  </a:ext>
                </a:extLst>
              </p:cNvPr>
              <p:cNvSpPr txBox="1"/>
              <p:nvPr/>
            </p:nvSpPr>
            <p:spPr>
              <a:xfrm>
                <a:off x="8290953" y="3027585"/>
                <a:ext cx="2859052" cy="947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897F0724-CFD8-3F6B-968A-17B33A3ED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953" y="3027585"/>
                <a:ext cx="2859052" cy="9475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0EABD083-A7FC-5971-5DA1-51D7C60D4D75}"/>
              </a:ext>
            </a:extLst>
          </p:cNvPr>
          <p:cNvSpPr/>
          <p:nvPr/>
        </p:nvSpPr>
        <p:spPr>
          <a:xfrm>
            <a:off x="7250451" y="1985432"/>
            <a:ext cx="240962" cy="25580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762E741F-8EE5-BD09-C0A2-A753446BA3EE}"/>
                  </a:ext>
                </a:extLst>
              </p:cNvPr>
              <p:cNvSpPr txBox="1"/>
              <p:nvPr/>
            </p:nvSpPr>
            <p:spPr>
              <a:xfrm>
                <a:off x="1861663" y="4772124"/>
                <a:ext cx="3711306" cy="8048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762E741F-8EE5-BD09-C0A2-A753446BA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63" y="4772124"/>
                <a:ext cx="3711306" cy="804836"/>
              </a:xfrm>
              <a:prstGeom prst="rect">
                <a:avLst/>
              </a:prstGeom>
              <a:blipFill>
                <a:blip r:embed="rId10"/>
                <a:stretch>
                  <a:fillRect r="-85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E5553F8E-0939-D8D9-3055-90FD36EDBD65}"/>
                  </a:ext>
                </a:extLst>
              </p:cNvPr>
              <p:cNvSpPr txBox="1"/>
              <p:nvPr/>
            </p:nvSpPr>
            <p:spPr>
              <a:xfrm>
                <a:off x="6728985" y="4850403"/>
                <a:ext cx="2514919" cy="707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E5553F8E-0939-D8D9-3055-90FD36ED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985" y="4850403"/>
                <a:ext cx="2514919" cy="7073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26B3ABD5-42EB-EDD1-0C15-29C9216E963A}"/>
                  </a:ext>
                </a:extLst>
              </p:cNvPr>
              <p:cNvSpPr txBox="1"/>
              <p:nvPr/>
            </p:nvSpPr>
            <p:spPr>
              <a:xfrm>
                <a:off x="9248736" y="5193907"/>
                <a:ext cx="21050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)≈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26B3ABD5-42EB-EDD1-0C15-29C9216E9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736" y="5193907"/>
                <a:ext cx="2105064" cy="400110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81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 animBg="1"/>
      <p:bldP spid="84" grpId="0" animBg="1"/>
      <p:bldP spid="85" grpId="0"/>
      <p:bldP spid="86" grpId="0"/>
      <p:bldP spid="8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288C0-7233-97C4-439A-FC405CB4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pc="-10" dirty="0"/>
              <a:t>Illustration</a:t>
            </a:r>
            <a:r>
              <a:rPr lang="en-US" altLang="zh-CN" b="1" spc="-105" dirty="0"/>
              <a:t> </a:t>
            </a:r>
            <a:r>
              <a:rPr lang="en-US" altLang="zh-CN" dirty="0"/>
              <a:t>of</a:t>
            </a:r>
            <a:r>
              <a:rPr lang="en-US" altLang="zh-CN" b="1" spc="-50" dirty="0"/>
              <a:t> </a:t>
            </a:r>
            <a:r>
              <a:rPr lang="en-US" altLang="zh-CN" b="1" spc="-10" dirty="0">
                <a:solidFill>
                  <a:srgbClr val="002060"/>
                </a:solidFill>
              </a:rPr>
              <a:t>training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54543FF-BBFA-F997-764D-ADA7B491E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BFBD77-CC81-A800-AE9D-C5E705B7F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6AB85-2B25-DDE8-2F61-991F2BE9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8ABA01C-C7FB-0C2F-37D5-051688BD69C1}"/>
              </a:ext>
            </a:extLst>
          </p:cNvPr>
          <p:cNvSpPr txBox="1"/>
          <p:nvPr/>
        </p:nvSpPr>
        <p:spPr>
          <a:xfrm>
            <a:off x="562355" y="1330452"/>
            <a:ext cx="5232400" cy="401320"/>
          </a:xfrm>
          <a:prstGeom prst="rect">
            <a:avLst/>
          </a:prstGeom>
          <a:solidFill>
            <a:srgbClr val="C5DFB4">
              <a:alpha val="18038"/>
            </a:srgbClr>
          </a:solidFill>
        </p:spPr>
        <p:txBody>
          <a:bodyPr vert="horz" wrap="square" lIns="0" tIns="304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1.</a:t>
            </a:r>
            <a:r>
              <a:rPr sz="2000" b="1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Randomly</a:t>
            </a:r>
            <a:r>
              <a:rPr sz="2000" b="1" spc="-5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select</a:t>
            </a:r>
            <a:r>
              <a:rPr sz="2000" b="1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a</a:t>
            </a:r>
            <a:r>
              <a:rPr sz="2000" b="1" spc="-2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time</a:t>
            </a:r>
            <a:r>
              <a:rPr sz="2000" b="1" spc="-5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step</a:t>
            </a:r>
            <a:r>
              <a:rPr sz="2000" b="1" spc="-4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and</a:t>
            </a:r>
            <a:r>
              <a:rPr sz="2000" b="1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encode</a:t>
            </a:r>
            <a:r>
              <a:rPr sz="2000" b="1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538235"/>
                </a:solidFill>
                <a:latin typeface="Calibri"/>
                <a:cs typeface="Calibri"/>
              </a:rPr>
              <a:t>it.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ADE4F66A-EDF1-6A22-4F0D-9AEF8264051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5778" y="2348685"/>
            <a:ext cx="68671" cy="146963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C7D06D83-4820-2A4A-2968-63A74CCDCE1C}"/>
              </a:ext>
            </a:extLst>
          </p:cNvPr>
          <p:cNvSpPr/>
          <p:nvPr/>
        </p:nvSpPr>
        <p:spPr>
          <a:xfrm>
            <a:off x="1365986" y="2396400"/>
            <a:ext cx="169545" cy="57150"/>
          </a:xfrm>
          <a:custGeom>
            <a:avLst/>
            <a:gdLst/>
            <a:ahLst/>
            <a:cxnLst/>
            <a:rect l="l" t="t" r="r" b="b"/>
            <a:pathLst>
              <a:path w="169544" h="57150">
                <a:moveTo>
                  <a:pt x="169087" y="49707"/>
                </a:moveTo>
                <a:lnTo>
                  <a:pt x="167068" y="47688"/>
                </a:lnTo>
                <a:lnTo>
                  <a:pt x="4546" y="47688"/>
                </a:lnTo>
                <a:lnTo>
                  <a:pt x="2019" y="47688"/>
                </a:lnTo>
                <a:lnTo>
                  <a:pt x="0" y="49707"/>
                </a:lnTo>
                <a:lnTo>
                  <a:pt x="0" y="54686"/>
                </a:lnTo>
                <a:lnTo>
                  <a:pt x="2019" y="56718"/>
                </a:lnTo>
                <a:lnTo>
                  <a:pt x="167068" y="56718"/>
                </a:lnTo>
                <a:lnTo>
                  <a:pt x="169087" y="54686"/>
                </a:lnTo>
                <a:lnTo>
                  <a:pt x="169087" y="49707"/>
                </a:lnTo>
                <a:close/>
              </a:path>
              <a:path w="169544" h="57150">
                <a:moveTo>
                  <a:pt x="169087" y="2019"/>
                </a:moveTo>
                <a:lnTo>
                  <a:pt x="167068" y="0"/>
                </a:lnTo>
                <a:lnTo>
                  <a:pt x="4546" y="0"/>
                </a:lnTo>
                <a:lnTo>
                  <a:pt x="2019" y="0"/>
                </a:lnTo>
                <a:lnTo>
                  <a:pt x="0" y="2019"/>
                </a:lnTo>
                <a:lnTo>
                  <a:pt x="0" y="6997"/>
                </a:lnTo>
                <a:lnTo>
                  <a:pt x="2019" y="9017"/>
                </a:lnTo>
                <a:lnTo>
                  <a:pt x="167068" y="9017"/>
                </a:lnTo>
                <a:lnTo>
                  <a:pt x="169087" y="6997"/>
                </a:lnTo>
                <a:lnTo>
                  <a:pt x="169087" y="2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6">
            <a:extLst>
              <a:ext uri="{FF2B5EF4-FFF2-40B4-BE49-F238E27FC236}">
                <a16:creationId xmlns:a16="http://schemas.microsoft.com/office/drawing/2014/main" id="{2DDA6239-974D-1F88-BAAB-E39059B22F9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7925" y="2331287"/>
            <a:ext cx="226744" cy="166296"/>
          </a:xfrm>
          <a:prstGeom prst="rect">
            <a:avLst/>
          </a:prstGeom>
        </p:spPr>
      </p:pic>
      <p:grpSp>
        <p:nvGrpSpPr>
          <p:cNvPr id="10" name="object 7">
            <a:extLst>
              <a:ext uri="{FF2B5EF4-FFF2-40B4-BE49-F238E27FC236}">
                <a16:creationId xmlns:a16="http://schemas.microsoft.com/office/drawing/2014/main" id="{D600289A-FDF3-6541-0ED6-B5E99DA244D9}"/>
              </a:ext>
            </a:extLst>
          </p:cNvPr>
          <p:cNvGrpSpPr/>
          <p:nvPr/>
        </p:nvGrpSpPr>
        <p:grpSpPr>
          <a:xfrm>
            <a:off x="1881377" y="2297938"/>
            <a:ext cx="2081530" cy="235585"/>
            <a:chOff x="1881377" y="2297938"/>
            <a:chExt cx="2081530" cy="235585"/>
          </a:xfrm>
        </p:grpSpPr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C11F3624-0F5B-FB48-AD9D-08D17A608579}"/>
                </a:ext>
              </a:extLst>
            </p:cNvPr>
            <p:cNvSpPr/>
            <p:nvPr/>
          </p:nvSpPr>
          <p:spPr>
            <a:xfrm>
              <a:off x="1881377" y="2375408"/>
              <a:ext cx="944244" cy="76200"/>
            </a:xfrm>
            <a:custGeom>
              <a:avLst/>
              <a:gdLst/>
              <a:ahLst/>
              <a:cxnLst/>
              <a:rect l="l" t="t" r="r" b="b"/>
              <a:pathLst>
                <a:path w="944244" h="76200">
                  <a:moveTo>
                    <a:pt x="868045" y="0"/>
                  </a:moveTo>
                  <a:lnTo>
                    <a:pt x="868045" y="76200"/>
                  </a:lnTo>
                  <a:lnTo>
                    <a:pt x="918760" y="50926"/>
                  </a:lnTo>
                  <a:lnTo>
                    <a:pt x="880745" y="50926"/>
                  </a:lnTo>
                  <a:lnTo>
                    <a:pt x="880745" y="25526"/>
                  </a:lnTo>
                  <a:lnTo>
                    <a:pt x="918929" y="25526"/>
                  </a:lnTo>
                  <a:lnTo>
                    <a:pt x="868045" y="0"/>
                  </a:lnTo>
                  <a:close/>
                </a:path>
                <a:path w="944244" h="76200">
                  <a:moveTo>
                    <a:pt x="0" y="25145"/>
                  </a:moveTo>
                  <a:lnTo>
                    <a:pt x="0" y="50545"/>
                  </a:lnTo>
                  <a:lnTo>
                    <a:pt x="880744" y="50926"/>
                  </a:lnTo>
                  <a:lnTo>
                    <a:pt x="868045" y="50926"/>
                  </a:lnTo>
                  <a:lnTo>
                    <a:pt x="868045" y="25526"/>
                  </a:lnTo>
                  <a:lnTo>
                    <a:pt x="880744" y="25526"/>
                  </a:lnTo>
                  <a:lnTo>
                    <a:pt x="0" y="25145"/>
                  </a:lnTo>
                  <a:close/>
                </a:path>
                <a:path w="944244" h="76200">
                  <a:moveTo>
                    <a:pt x="918929" y="25526"/>
                  </a:moveTo>
                  <a:lnTo>
                    <a:pt x="880745" y="25526"/>
                  </a:lnTo>
                  <a:lnTo>
                    <a:pt x="880745" y="50926"/>
                  </a:lnTo>
                  <a:lnTo>
                    <a:pt x="918760" y="50926"/>
                  </a:lnTo>
                  <a:lnTo>
                    <a:pt x="944245" y="38226"/>
                  </a:lnTo>
                  <a:lnTo>
                    <a:pt x="918929" y="25526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5D64536D-C697-B083-D787-2509C28D3CBD}"/>
                </a:ext>
              </a:extLst>
            </p:cNvPr>
            <p:cNvSpPr/>
            <p:nvPr/>
          </p:nvSpPr>
          <p:spPr>
            <a:xfrm>
              <a:off x="2839211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222504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4" y="222503"/>
                  </a:lnTo>
                  <a:lnTo>
                    <a:pt x="222504" y="0"/>
                  </a:lnTo>
                  <a:close/>
                </a:path>
              </a:pathLst>
            </a:custGeom>
            <a:solidFill>
              <a:srgbClr val="00AFEF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0BAFDE5D-23DA-4EC6-2F71-F4B628C9F1F5}"/>
                </a:ext>
              </a:extLst>
            </p:cNvPr>
            <p:cNvSpPr/>
            <p:nvPr/>
          </p:nvSpPr>
          <p:spPr>
            <a:xfrm>
              <a:off x="2839211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0" y="222503"/>
                  </a:moveTo>
                  <a:lnTo>
                    <a:pt x="222504" y="222503"/>
                  </a:lnTo>
                  <a:lnTo>
                    <a:pt x="222504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2B26D9C5-3AE8-95E3-8C0B-788E50D671F2}"/>
                </a:ext>
              </a:extLst>
            </p:cNvPr>
            <p:cNvSpPr/>
            <p:nvPr/>
          </p:nvSpPr>
          <p:spPr>
            <a:xfrm>
              <a:off x="3061716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222504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4" y="222503"/>
                  </a:lnTo>
                  <a:lnTo>
                    <a:pt x="222504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8BBAE4EE-5E91-3F39-F9EF-F78FFC91EC63}"/>
                </a:ext>
              </a:extLst>
            </p:cNvPr>
            <p:cNvSpPr/>
            <p:nvPr/>
          </p:nvSpPr>
          <p:spPr>
            <a:xfrm>
              <a:off x="3061716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0" y="222503"/>
                  </a:moveTo>
                  <a:lnTo>
                    <a:pt x="222504" y="222503"/>
                  </a:lnTo>
                  <a:lnTo>
                    <a:pt x="222504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970F5489-D493-91EC-B051-9D0F5631D1E0}"/>
                </a:ext>
              </a:extLst>
            </p:cNvPr>
            <p:cNvSpPr/>
            <p:nvPr/>
          </p:nvSpPr>
          <p:spPr>
            <a:xfrm>
              <a:off x="3288791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DFD4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22A02192-076D-8279-3D37-45DBEEEA618C}"/>
                </a:ext>
              </a:extLst>
            </p:cNvPr>
            <p:cNvSpPr/>
            <p:nvPr/>
          </p:nvSpPr>
          <p:spPr>
            <a:xfrm>
              <a:off x="3288791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70E42978-A6A6-D195-0A99-F05D38646C0D}"/>
                </a:ext>
              </a:extLst>
            </p:cNvPr>
            <p:cNvSpPr/>
            <p:nvPr/>
          </p:nvSpPr>
          <p:spPr>
            <a:xfrm>
              <a:off x="3509772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C00000">
                <a:alpha val="1607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5ECEC67A-D649-EBA7-F4BF-02AA09B83056}"/>
                </a:ext>
              </a:extLst>
            </p:cNvPr>
            <p:cNvSpPr/>
            <p:nvPr/>
          </p:nvSpPr>
          <p:spPr>
            <a:xfrm>
              <a:off x="3509772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5F2032D9-55A6-C3A4-ACF7-63F970B79CB7}"/>
                </a:ext>
              </a:extLst>
            </p:cNvPr>
            <p:cNvSpPr/>
            <p:nvPr/>
          </p:nvSpPr>
          <p:spPr>
            <a:xfrm>
              <a:off x="3733800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BE9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6A9021CC-F1F8-1169-47E9-DF284F82AC11}"/>
                </a:ext>
              </a:extLst>
            </p:cNvPr>
            <p:cNvSpPr/>
            <p:nvPr/>
          </p:nvSpPr>
          <p:spPr>
            <a:xfrm>
              <a:off x="3733800" y="2304288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5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BE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19">
            <a:extLst>
              <a:ext uri="{FF2B5EF4-FFF2-40B4-BE49-F238E27FC236}">
                <a16:creationId xmlns:a16="http://schemas.microsoft.com/office/drawing/2014/main" id="{3722FB4D-B10D-7211-6F17-FA5F6ABC356D}"/>
              </a:ext>
            </a:extLst>
          </p:cNvPr>
          <p:cNvSpPr txBox="1"/>
          <p:nvPr/>
        </p:nvSpPr>
        <p:spPr>
          <a:xfrm>
            <a:off x="1970913" y="2018487"/>
            <a:ext cx="763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7E7E7E"/>
                </a:solidFill>
                <a:latin typeface="Microsoft YaHei"/>
                <a:cs typeface="Microsoft YaHei"/>
              </a:rPr>
              <a:t>encode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62F748E4-CB27-48B4-7342-B328E4E6B5CF}"/>
              </a:ext>
            </a:extLst>
          </p:cNvPr>
          <p:cNvSpPr txBox="1"/>
          <p:nvPr/>
        </p:nvSpPr>
        <p:spPr>
          <a:xfrm>
            <a:off x="562355" y="3430523"/>
            <a:ext cx="5232400" cy="399415"/>
          </a:xfrm>
          <a:prstGeom prst="rect">
            <a:avLst/>
          </a:prstGeom>
          <a:solidFill>
            <a:srgbClr val="C5DFB4">
              <a:alpha val="18038"/>
            </a:srgbClr>
          </a:solidFill>
        </p:spPr>
        <p:txBody>
          <a:bodyPr vert="horz" wrap="square" lIns="0" tIns="2984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34"/>
              </a:spcBef>
            </a:pP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2.</a:t>
            </a:r>
            <a:r>
              <a:rPr sz="2000" b="1" spc="-1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Add</a:t>
            </a:r>
            <a:r>
              <a:rPr sz="2000" b="1" spc="-2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noise</a:t>
            </a:r>
            <a:r>
              <a:rPr sz="2000" b="1" spc="-2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to</a:t>
            </a:r>
            <a:r>
              <a:rPr sz="2000" b="1" spc="-2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38235"/>
                </a:solidFill>
                <a:latin typeface="Calibri"/>
                <a:cs typeface="Calibri"/>
              </a:rPr>
              <a:t>image.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F1E25D38-95AC-0CAC-B3F3-4F9AD51BFCD5}"/>
              </a:ext>
            </a:extLst>
          </p:cNvPr>
          <p:cNvSpPr txBox="1"/>
          <p:nvPr/>
        </p:nvSpPr>
        <p:spPr>
          <a:xfrm>
            <a:off x="627380" y="5342001"/>
            <a:ext cx="10267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Noisy</a:t>
            </a:r>
            <a:r>
              <a:rPr sz="1600" spc="-6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C55A11"/>
                </a:solidFill>
                <a:latin typeface="Calibri"/>
                <a:cs typeface="Calibri"/>
              </a:rPr>
              <a:t>image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BF6A87E8-3686-FFA4-616A-E7041AB7D020}"/>
              </a:ext>
            </a:extLst>
          </p:cNvPr>
          <p:cNvSpPr txBox="1"/>
          <p:nvPr/>
        </p:nvSpPr>
        <p:spPr>
          <a:xfrm>
            <a:off x="2379726" y="5342001"/>
            <a:ext cx="12160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Original</a:t>
            </a:r>
            <a:r>
              <a:rPr sz="16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C55A11"/>
                </a:solidFill>
                <a:latin typeface="Calibri"/>
                <a:cs typeface="Calibri"/>
              </a:rPr>
              <a:t>image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B2D4D29E-3E22-5C3E-325D-74574B625274}"/>
              </a:ext>
            </a:extLst>
          </p:cNvPr>
          <p:cNvSpPr txBox="1"/>
          <p:nvPr/>
        </p:nvSpPr>
        <p:spPr>
          <a:xfrm>
            <a:off x="4519676" y="5342001"/>
            <a:ext cx="1252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Gaussian</a:t>
            </a:r>
            <a:r>
              <a:rPr sz="1600" spc="-5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C55A11"/>
                </a:solidFill>
                <a:latin typeface="Calibri"/>
                <a:cs typeface="Calibri"/>
              </a:rPr>
              <a:t>noise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7" name="object 24">
            <a:extLst>
              <a:ext uri="{FF2B5EF4-FFF2-40B4-BE49-F238E27FC236}">
                <a16:creationId xmlns:a16="http://schemas.microsoft.com/office/drawing/2014/main" id="{BB2B6753-F82E-9B77-E64D-E22242A114F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3300" y="2196083"/>
            <a:ext cx="960120" cy="960120"/>
          </a:xfrm>
          <a:prstGeom prst="rect">
            <a:avLst/>
          </a:prstGeom>
        </p:spPr>
      </p:pic>
      <p:sp>
        <p:nvSpPr>
          <p:cNvPr id="28" name="object 25">
            <a:extLst>
              <a:ext uri="{FF2B5EF4-FFF2-40B4-BE49-F238E27FC236}">
                <a16:creationId xmlns:a16="http://schemas.microsoft.com/office/drawing/2014/main" id="{7C581A5A-E4DF-B66B-21DB-F448957AC039}"/>
              </a:ext>
            </a:extLst>
          </p:cNvPr>
          <p:cNvSpPr txBox="1"/>
          <p:nvPr/>
        </p:nvSpPr>
        <p:spPr>
          <a:xfrm>
            <a:off x="6483096" y="1325880"/>
            <a:ext cx="5230495" cy="401320"/>
          </a:xfrm>
          <a:prstGeom prst="rect">
            <a:avLst/>
          </a:prstGeom>
          <a:solidFill>
            <a:srgbClr val="C5DFB4">
              <a:alpha val="18038"/>
            </a:srgbClr>
          </a:solidFill>
        </p:spPr>
        <p:txBody>
          <a:bodyPr vert="horz" wrap="square" lIns="0" tIns="2920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9"/>
              </a:spcBef>
            </a:pP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3.</a:t>
            </a:r>
            <a:r>
              <a:rPr sz="2000" b="1" spc="-4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538235"/>
                </a:solidFill>
                <a:latin typeface="Calibri"/>
                <a:cs typeface="Calibri"/>
              </a:rPr>
              <a:t>Train</a:t>
            </a:r>
            <a:r>
              <a:rPr sz="2000" b="1" spc="-30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38235"/>
                </a:solidFill>
                <a:latin typeface="Calibri"/>
                <a:cs typeface="Calibri"/>
              </a:rPr>
              <a:t>the</a:t>
            </a:r>
            <a:r>
              <a:rPr sz="2000" b="1" spc="-35" dirty="0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38235"/>
                </a:solidFill>
                <a:latin typeface="Calibri"/>
                <a:cs typeface="Calibri"/>
              </a:rPr>
              <a:t>UNet.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46D09AE8-785F-12EC-1203-22B05C445978}"/>
              </a:ext>
            </a:extLst>
          </p:cNvPr>
          <p:cNvSpPr txBox="1"/>
          <p:nvPr/>
        </p:nvSpPr>
        <p:spPr>
          <a:xfrm>
            <a:off x="7341869" y="1847214"/>
            <a:ext cx="10267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Noisy</a:t>
            </a:r>
            <a:r>
              <a:rPr sz="1600" spc="-6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C55A11"/>
                </a:solidFill>
                <a:latin typeface="Calibri"/>
                <a:cs typeface="Calibri"/>
              </a:rPr>
              <a:t>image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EBEFA34C-9AC2-F05C-3DF4-629B019E4D9E}"/>
              </a:ext>
            </a:extLst>
          </p:cNvPr>
          <p:cNvSpPr txBox="1"/>
          <p:nvPr/>
        </p:nvSpPr>
        <p:spPr>
          <a:xfrm>
            <a:off x="9358630" y="2076653"/>
            <a:ext cx="18097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Time</a:t>
            </a:r>
            <a:r>
              <a:rPr sz="16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step</a:t>
            </a:r>
            <a:r>
              <a:rPr sz="1600" spc="-3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C55A11"/>
                </a:solidFill>
                <a:latin typeface="Calibri"/>
                <a:cs typeface="Calibri"/>
              </a:rPr>
              <a:t>embedding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6FAF0C93-AFD5-29A8-1519-4F07C5C6ED06}"/>
              </a:ext>
            </a:extLst>
          </p:cNvPr>
          <p:cNvSpPr txBox="1"/>
          <p:nvPr/>
        </p:nvSpPr>
        <p:spPr>
          <a:xfrm>
            <a:off x="7286243" y="3497579"/>
            <a:ext cx="3629025" cy="487680"/>
          </a:xfrm>
          <a:prstGeom prst="rect">
            <a:avLst/>
          </a:prstGeom>
          <a:solidFill>
            <a:srgbClr val="004B74">
              <a:alpha val="14901"/>
            </a:srgbClr>
          </a:solidFill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2800" b="1" spc="-20" dirty="0">
                <a:solidFill>
                  <a:srgbClr val="004B74"/>
                </a:solidFill>
                <a:latin typeface="Microsoft YaHei"/>
                <a:cs typeface="Microsoft YaHei"/>
              </a:rPr>
              <a:t>UNet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422B5799-FD9E-EE68-83C8-8B56E94719F5}"/>
              </a:ext>
            </a:extLst>
          </p:cNvPr>
          <p:cNvSpPr/>
          <p:nvPr/>
        </p:nvSpPr>
        <p:spPr>
          <a:xfrm>
            <a:off x="7796021" y="3156966"/>
            <a:ext cx="76200" cy="341630"/>
          </a:xfrm>
          <a:custGeom>
            <a:avLst/>
            <a:gdLst/>
            <a:ahLst/>
            <a:cxnLst/>
            <a:rect l="l" t="t" r="r" b="b"/>
            <a:pathLst>
              <a:path w="76200" h="341629">
                <a:moveTo>
                  <a:pt x="25400" y="265049"/>
                </a:moveTo>
                <a:lnTo>
                  <a:pt x="0" y="265049"/>
                </a:lnTo>
                <a:lnTo>
                  <a:pt x="38100" y="341249"/>
                </a:lnTo>
                <a:lnTo>
                  <a:pt x="69850" y="277749"/>
                </a:lnTo>
                <a:lnTo>
                  <a:pt x="25400" y="277749"/>
                </a:lnTo>
                <a:lnTo>
                  <a:pt x="25400" y="265049"/>
                </a:lnTo>
                <a:close/>
              </a:path>
              <a:path w="76200" h="341629">
                <a:moveTo>
                  <a:pt x="50800" y="0"/>
                </a:moveTo>
                <a:lnTo>
                  <a:pt x="25400" y="0"/>
                </a:lnTo>
                <a:lnTo>
                  <a:pt x="25400" y="277749"/>
                </a:lnTo>
                <a:lnTo>
                  <a:pt x="50800" y="277749"/>
                </a:lnTo>
                <a:lnTo>
                  <a:pt x="50800" y="0"/>
                </a:lnTo>
                <a:close/>
              </a:path>
              <a:path w="76200" h="341629">
                <a:moveTo>
                  <a:pt x="76200" y="265049"/>
                </a:moveTo>
                <a:lnTo>
                  <a:pt x="50800" y="265049"/>
                </a:lnTo>
                <a:lnTo>
                  <a:pt x="50800" y="277749"/>
                </a:lnTo>
                <a:lnTo>
                  <a:pt x="69850" y="277749"/>
                </a:lnTo>
                <a:lnTo>
                  <a:pt x="76200" y="26504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0">
            <a:extLst>
              <a:ext uri="{FF2B5EF4-FFF2-40B4-BE49-F238E27FC236}">
                <a16:creationId xmlns:a16="http://schemas.microsoft.com/office/drawing/2014/main" id="{04EC76AD-8AD9-3EED-E294-0A07750071FB}"/>
              </a:ext>
            </a:extLst>
          </p:cNvPr>
          <p:cNvGrpSpPr/>
          <p:nvPr/>
        </p:nvGrpSpPr>
        <p:grpSpPr>
          <a:xfrm>
            <a:off x="9677145" y="2558542"/>
            <a:ext cx="1130300" cy="939800"/>
            <a:chOff x="9677145" y="2558542"/>
            <a:chExt cx="1130300" cy="939800"/>
          </a:xfrm>
        </p:grpSpPr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703F1B23-FC8F-F577-025E-0AB5E3BD1BA4}"/>
                </a:ext>
              </a:extLst>
            </p:cNvPr>
            <p:cNvSpPr/>
            <p:nvPr/>
          </p:nvSpPr>
          <p:spPr>
            <a:xfrm>
              <a:off x="10203941" y="2794254"/>
              <a:ext cx="76200" cy="704215"/>
            </a:xfrm>
            <a:custGeom>
              <a:avLst/>
              <a:gdLst/>
              <a:ahLst/>
              <a:cxnLst/>
              <a:rect l="l" t="t" r="r" b="b"/>
              <a:pathLst>
                <a:path w="76200" h="704214">
                  <a:moveTo>
                    <a:pt x="25400" y="627634"/>
                  </a:moveTo>
                  <a:lnTo>
                    <a:pt x="0" y="627634"/>
                  </a:lnTo>
                  <a:lnTo>
                    <a:pt x="38100" y="703834"/>
                  </a:lnTo>
                  <a:lnTo>
                    <a:pt x="69850" y="640334"/>
                  </a:lnTo>
                  <a:lnTo>
                    <a:pt x="25400" y="640334"/>
                  </a:lnTo>
                  <a:lnTo>
                    <a:pt x="25400" y="627634"/>
                  </a:lnTo>
                  <a:close/>
                </a:path>
                <a:path w="76200" h="704214">
                  <a:moveTo>
                    <a:pt x="50800" y="0"/>
                  </a:moveTo>
                  <a:lnTo>
                    <a:pt x="25400" y="0"/>
                  </a:lnTo>
                  <a:lnTo>
                    <a:pt x="25400" y="640334"/>
                  </a:lnTo>
                  <a:lnTo>
                    <a:pt x="50800" y="640334"/>
                  </a:lnTo>
                  <a:lnTo>
                    <a:pt x="50800" y="0"/>
                  </a:lnTo>
                  <a:close/>
                </a:path>
                <a:path w="76200" h="704214">
                  <a:moveTo>
                    <a:pt x="76200" y="627634"/>
                  </a:moveTo>
                  <a:lnTo>
                    <a:pt x="50800" y="627634"/>
                  </a:lnTo>
                  <a:lnTo>
                    <a:pt x="50800" y="640334"/>
                  </a:lnTo>
                  <a:lnTo>
                    <a:pt x="69850" y="640334"/>
                  </a:lnTo>
                  <a:lnTo>
                    <a:pt x="76200" y="627634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B456C02C-EFE1-7BF4-8476-DACCFB11C9CD}"/>
                </a:ext>
              </a:extLst>
            </p:cNvPr>
            <p:cNvSpPr/>
            <p:nvPr/>
          </p:nvSpPr>
          <p:spPr>
            <a:xfrm>
              <a:off x="9683495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00AFEF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8319D942-8D53-BCAF-DF4B-883B43994BC2}"/>
                </a:ext>
              </a:extLst>
            </p:cNvPr>
            <p:cNvSpPr/>
            <p:nvPr/>
          </p:nvSpPr>
          <p:spPr>
            <a:xfrm>
              <a:off x="9683495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7A98AD56-7E3B-AA0A-7915-B206FB0C4AEC}"/>
                </a:ext>
              </a:extLst>
            </p:cNvPr>
            <p:cNvSpPr/>
            <p:nvPr/>
          </p:nvSpPr>
          <p:spPr>
            <a:xfrm>
              <a:off x="9905999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096AE1C9-FE50-FBEE-DB76-D7238DB73FC0}"/>
                </a:ext>
              </a:extLst>
            </p:cNvPr>
            <p:cNvSpPr/>
            <p:nvPr/>
          </p:nvSpPr>
          <p:spPr>
            <a:xfrm>
              <a:off x="9905999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9F99EEE3-98D4-C7DC-E468-E8DE9C7C0CF8}"/>
                </a:ext>
              </a:extLst>
            </p:cNvPr>
            <p:cNvSpPr/>
            <p:nvPr/>
          </p:nvSpPr>
          <p:spPr>
            <a:xfrm>
              <a:off x="10133075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DFD4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CD04608D-D5F0-EA2E-F44E-4E61F8655902}"/>
                </a:ext>
              </a:extLst>
            </p:cNvPr>
            <p:cNvSpPr/>
            <p:nvPr/>
          </p:nvSpPr>
          <p:spPr>
            <a:xfrm>
              <a:off x="10133075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8">
              <a:extLst>
                <a:ext uri="{FF2B5EF4-FFF2-40B4-BE49-F238E27FC236}">
                  <a16:creationId xmlns:a16="http://schemas.microsoft.com/office/drawing/2014/main" id="{3A69CA64-2091-4325-DFC3-E9D70FA05FCB}"/>
                </a:ext>
              </a:extLst>
            </p:cNvPr>
            <p:cNvSpPr/>
            <p:nvPr/>
          </p:nvSpPr>
          <p:spPr>
            <a:xfrm>
              <a:off x="10354055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C00000">
                <a:alpha val="1607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9">
              <a:extLst>
                <a:ext uri="{FF2B5EF4-FFF2-40B4-BE49-F238E27FC236}">
                  <a16:creationId xmlns:a16="http://schemas.microsoft.com/office/drawing/2014/main" id="{E06404B4-E861-5485-7B57-034390061AB1}"/>
                </a:ext>
              </a:extLst>
            </p:cNvPr>
            <p:cNvSpPr/>
            <p:nvPr/>
          </p:nvSpPr>
          <p:spPr>
            <a:xfrm>
              <a:off x="10354055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0">
              <a:extLst>
                <a:ext uri="{FF2B5EF4-FFF2-40B4-BE49-F238E27FC236}">
                  <a16:creationId xmlns:a16="http://schemas.microsoft.com/office/drawing/2014/main" id="{1D46FB5E-50D6-D9A4-04AF-EFC7F06A7FAD}"/>
                </a:ext>
              </a:extLst>
            </p:cNvPr>
            <p:cNvSpPr/>
            <p:nvPr/>
          </p:nvSpPr>
          <p:spPr>
            <a:xfrm>
              <a:off x="10578083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222503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222503" y="222503"/>
                  </a:lnTo>
                  <a:lnTo>
                    <a:pt x="222503" y="0"/>
                  </a:lnTo>
                  <a:close/>
                </a:path>
              </a:pathLst>
            </a:custGeom>
            <a:solidFill>
              <a:srgbClr val="BE9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79813CBC-A84C-E33A-FC8C-0CFA125C0489}"/>
                </a:ext>
              </a:extLst>
            </p:cNvPr>
            <p:cNvSpPr/>
            <p:nvPr/>
          </p:nvSpPr>
          <p:spPr>
            <a:xfrm>
              <a:off x="10578083" y="2564892"/>
              <a:ext cx="222885" cy="222885"/>
            </a:xfrm>
            <a:custGeom>
              <a:avLst/>
              <a:gdLst/>
              <a:ahLst/>
              <a:cxnLst/>
              <a:rect l="l" t="t" r="r" b="b"/>
              <a:pathLst>
                <a:path w="222884" h="222885">
                  <a:moveTo>
                    <a:pt x="0" y="222503"/>
                  </a:moveTo>
                  <a:lnTo>
                    <a:pt x="222503" y="222503"/>
                  </a:lnTo>
                  <a:lnTo>
                    <a:pt x="222503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2700">
              <a:solidFill>
                <a:srgbClr val="BE9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3">
            <a:extLst>
              <a:ext uri="{FF2B5EF4-FFF2-40B4-BE49-F238E27FC236}">
                <a16:creationId xmlns:a16="http://schemas.microsoft.com/office/drawing/2014/main" id="{25211F7B-FA49-99D1-6F72-AE95D6C9E841}"/>
              </a:ext>
            </a:extLst>
          </p:cNvPr>
          <p:cNvSpPr/>
          <p:nvPr/>
        </p:nvSpPr>
        <p:spPr>
          <a:xfrm>
            <a:off x="9064625" y="3985895"/>
            <a:ext cx="76200" cy="442595"/>
          </a:xfrm>
          <a:custGeom>
            <a:avLst/>
            <a:gdLst/>
            <a:ahLst/>
            <a:cxnLst/>
            <a:rect l="l" t="t" r="r" b="b"/>
            <a:pathLst>
              <a:path w="76200" h="442595">
                <a:moveTo>
                  <a:pt x="50727" y="366141"/>
                </a:moveTo>
                <a:lnTo>
                  <a:pt x="0" y="366394"/>
                </a:lnTo>
                <a:lnTo>
                  <a:pt x="38480" y="442340"/>
                </a:lnTo>
                <a:lnTo>
                  <a:pt x="69798" y="378967"/>
                </a:lnTo>
                <a:lnTo>
                  <a:pt x="25400" y="378967"/>
                </a:lnTo>
                <a:lnTo>
                  <a:pt x="25328" y="366394"/>
                </a:lnTo>
                <a:lnTo>
                  <a:pt x="50729" y="366394"/>
                </a:lnTo>
                <a:lnTo>
                  <a:pt x="50727" y="366141"/>
                </a:lnTo>
                <a:close/>
              </a:path>
              <a:path w="76200" h="442595">
                <a:moveTo>
                  <a:pt x="48641" y="0"/>
                </a:moveTo>
                <a:lnTo>
                  <a:pt x="23241" y="253"/>
                </a:lnTo>
                <a:lnTo>
                  <a:pt x="25326" y="366013"/>
                </a:lnTo>
                <a:lnTo>
                  <a:pt x="25400" y="378967"/>
                </a:lnTo>
                <a:lnTo>
                  <a:pt x="50800" y="378967"/>
                </a:lnTo>
                <a:lnTo>
                  <a:pt x="50729" y="366394"/>
                </a:lnTo>
                <a:lnTo>
                  <a:pt x="0" y="366394"/>
                </a:lnTo>
                <a:lnTo>
                  <a:pt x="50727" y="366141"/>
                </a:lnTo>
                <a:lnTo>
                  <a:pt x="48642" y="253"/>
                </a:lnTo>
                <a:lnTo>
                  <a:pt x="48641" y="0"/>
                </a:lnTo>
                <a:close/>
              </a:path>
              <a:path w="76200" h="442595">
                <a:moveTo>
                  <a:pt x="76200" y="366013"/>
                </a:moveTo>
                <a:lnTo>
                  <a:pt x="50727" y="366141"/>
                </a:lnTo>
                <a:lnTo>
                  <a:pt x="50800" y="378967"/>
                </a:lnTo>
                <a:lnTo>
                  <a:pt x="69798" y="378967"/>
                </a:lnTo>
                <a:lnTo>
                  <a:pt x="76011" y="366394"/>
                </a:lnTo>
                <a:lnTo>
                  <a:pt x="76137" y="366141"/>
                </a:lnTo>
                <a:lnTo>
                  <a:pt x="76200" y="366013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7" name="object 44">
            <a:extLst>
              <a:ext uri="{FF2B5EF4-FFF2-40B4-BE49-F238E27FC236}">
                <a16:creationId xmlns:a16="http://schemas.microsoft.com/office/drawing/2014/main" id="{B3AE1D2F-8612-2068-CB06-DAAF1E6164E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40913" y="4428243"/>
            <a:ext cx="835903" cy="830058"/>
          </a:xfrm>
          <a:prstGeom prst="rect">
            <a:avLst/>
          </a:prstGeom>
        </p:spPr>
      </p:pic>
      <p:sp>
        <p:nvSpPr>
          <p:cNvPr id="48" name="object 45">
            <a:extLst>
              <a:ext uri="{FF2B5EF4-FFF2-40B4-BE49-F238E27FC236}">
                <a16:creationId xmlns:a16="http://schemas.microsoft.com/office/drawing/2014/main" id="{886F83DA-AE86-775F-3B5A-9BDD9FE8BA45}"/>
              </a:ext>
            </a:extLst>
          </p:cNvPr>
          <p:cNvSpPr/>
          <p:nvPr/>
        </p:nvSpPr>
        <p:spPr>
          <a:xfrm>
            <a:off x="4735067" y="4425696"/>
            <a:ext cx="853440" cy="844550"/>
          </a:xfrm>
          <a:custGeom>
            <a:avLst/>
            <a:gdLst/>
            <a:ahLst/>
            <a:cxnLst/>
            <a:rect l="l" t="t" r="r" b="b"/>
            <a:pathLst>
              <a:path w="853439" h="844550">
                <a:moveTo>
                  <a:pt x="853439" y="0"/>
                </a:moveTo>
                <a:lnTo>
                  <a:pt x="0" y="0"/>
                </a:lnTo>
                <a:lnTo>
                  <a:pt x="0" y="844295"/>
                </a:lnTo>
                <a:lnTo>
                  <a:pt x="853439" y="844295"/>
                </a:lnTo>
                <a:lnTo>
                  <a:pt x="853439" y="0"/>
                </a:lnTo>
                <a:close/>
              </a:path>
            </a:pathLst>
          </a:custGeom>
          <a:solidFill>
            <a:srgbClr val="FFFFFF">
              <a:alpha val="45097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6">
            <a:extLst>
              <a:ext uri="{FF2B5EF4-FFF2-40B4-BE49-F238E27FC236}">
                <a16:creationId xmlns:a16="http://schemas.microsoft.com/office/drawing/2014/main" id="{29D30C1D-EDCD-3B17-8C68-A2B036590842}"/>
              </a:ext>
            </a:extLst>
          </p:cNvPr>
          <p:cNvSpPr/>
          <p:nvPr/>
        </p:nvSpPr>
        <p:spPr>
          <a:xfrm>
            <a:off x="4812792" y="4584191"/>
            <a:ext cx="727710" cy="492759"/>
          </a:xfrm>
          <a:custGeom>
            <a:avLst/>
            <a:gdLst/>
            <a:ahLst/>
            <a:cxnLst/>
            <a:rect l="l" t="t" r="r" b="b"/>
            <a:pathLst>
              <a:path w="727710" h="492760">
                <a:moveTo>
                  <a:pt x="727583" y="396240"/>
                </a:moveTo>
                <a:lnTo>
                  <a:pt x="714883" y="389890"/>
                </a:lnTo>
                <a:lnTo>
                  <a:pt x="676783" y="370840"/>
                </a:lnTo>
                <a:lnTo>
                  <a:pt x="676783" y="389890"/>
                </a:lnTo>
                <a:lnTo>
                  <a:pt x="340106" y="389890"/>
                </a:lnTo>
                <a:lnTo>
                  <a:pt x="340106" y="50800"/>
                </a:lnTo>
                <a:lnTo>
                  <a:pt x="359156" y="50800"/>
                </a:lnTo>
                <a:lnTo>
                  <a:pt x="352806" y="38100"/>
                </a:lnTo>
                <a:lnTo>
                  <a:pt x="333756" y="0"/>
                </a:lnTo>
                <a:lnTo>
                  <a:pt x="308356" y="50800"/>
                </a:lnTo>
                <a:lnTo>
                  <a:pt x="327406" y="50800"/>
                </a:lnTo>
                <a:lnTo>
                  <a:pt x="327406" y="389890"/>
                </a:lnTo>
                <a:lnTo>
                  <a:pt x="0" y="389890"/>
                </a:lnTo>
                <a:lnTo>
                  <a:pt x="0" y="402590"/>
                </a:lnTo>
                <a:lnTo>
                  <a:pt x="327406" y="402590"/>
                </a:lnTo>
                <a:lnTo>
                  <a:pt x="327406" y="492760"/>
                </a:lnTo>
                <a:lnTo>
                  <a:pt x="340106" y="492760"/>
                </a:lnTo>
                <a:lnTo>
                  <a:pt x="340106" y="402590"/>
                </a:lnTo>
                <a:lnTo>
                  <a:pt x="676783" y="402590"/>
                </a:lnTo>
                <a:lnTo>
                  <a:pt x="676783" y="421640"/>
                </a:lnTo>
                <a:lnTo>
                  <a:pt x="714883" y="402590"/>
                </a:lnTo>
                <a:lnTo>
                  <a:pt x="727583" y="396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7">
            <a:extLst>
              <a:ext uri="{FF2B5EF4-FFF2-40B4-BE49-F238E27FC236}">
                <a16:creationId xmlns:a16="http://schemas.microsoft.com/office/drawing/2014/main" id="{AE7CEE87-89ED-9D5D-A907-A5D4ABBB467A}"/>
              </a:ext>
            </a:extLst>
          </p:cNvPr>
          <p:cNvSpPr/>
          <p:nvPr/>
        </p:nvSpPr>
        <p:spPr>
          <a:xfrm>
            <a:off x="4914899" y="4709160"/>
            <a:ext cx="462280" cy="238125"/>
          </a:xfrm>
          <a:custGeom>
            <a:avLst/>
            <a:gdLst/>
            <a:ahLst/>
            <a:cxnLst/>
            <a:rect l="l" t="t" r="r" b="b"/>
            <a:pathLst>
              <a:path w="462279" h="238125">
                <a:moveTo>
                  <a:pt x="0" y="237744"/>
                </a:moveTo>
                <a:lnTo>
                  <a:pt x="54469" y="219288"/>
                </a:lnTo>
                <a:lnTo>
                  <a:pt x="95608" y="191965"/>
                </a:lnTo>
                <a:lnTo>
                  <a:pt x="126073" y="158721"/>
                </a:lnTo>
                <a:lnTo>
                  <a:pt x="148516" y="122505"/>
                </a:lnTo>
                <a:lnTo>
                  <a:pt x="165592" y="86263"/>
                </a:lnTo>
                <a:lnTo>
                  <a:pt x="179954" y="52944"/>
                </a:lnTo>
                <a:lnTo>
                  <a:pt x="194256" y="25496"/>
                </a:lnTo>
                <a:lnTo>
                  <a:pt x="211153" y="6865"/>
                </a:lnTo>
                <a:lnTo>
                  <a:pt x="233299" y="0"/>
                </a:lnTo>
                <a:lnTo>
                  <a:pt x="255174" y="6840"/>
                </a:lnTo>
                <a:lnTo>
                  <a:pt x="271366" y="25408"/>
                </a:lnTo>
                <a:lnTo>
                  <a:pt x="284686" y="52775"/>
                </a:lnTo>
                <a:lnTo>
                  <a:pt x="297948" y="86012"/>
                </a:lnTo>
                <a:lnTo>
                  <a:pt x="313961" y="122191"/>
                </a:lnTo>
                <a:lnTo>
                  <a:pt x="335538" y="158383"/>
                </a:lnTo>
                <a:lnTo>
                  <a:pt x="365491" y="191658"/>
                </a:lnTo>
                <a:lnTo>
                  <a:pt x="406632" y="219088"/>
                </a:lnTo>
                <a:lnTo>
                  <a:pt x="461772" y="237744"/>
                </a:lnTo>
              </a:path>
            </a:pathLst>
          </a:custGeom>
          <a:ln w="952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" name="object 48">
            <a:extLst>
              <a:ext uri="{FF2B5EF4-FFF2-40B4-BE49-F238E27FC236}">
                <a16:creationId xmlns:a16="http://schemas.microsoft.com/office/drawing/2014/main" id="{CB353CB1-AF1C-009C-3598-1B9446497423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92499" y="4438618"/>
            <a:ext cx="815005" cy="809306"/>
          </a:xfrm>
          <a:prstGeom prst="rect">
            <a:avLst/>
          </a:prstGeom>
        </p:spPr>
      </p:pic>
      <p:sp>
        <p:nvSpPr>
          <p:cNvPr id="52" name="object 49">
            <a:extLst>
              <a:ext uri="{FF2B5EF4-FFF2-40B4-BE49-F238E27FC236}">
                <a16:creationId xmlns:a16="http://schemas.microsoft.com/office/drawing/2014/main" id="{D92B6451-8D75-0237-8B97-3FC8DD12AFBC}"/>
              </a:ext>
            </a:extLst>
          </p:cNvPr>
          <p:cNvSpPr/>
          <p:nvPr/>
        </p:nvSpPr>
        <p:spPr>
          <a:xfrm>
            <a:off x="8686800" y="4436364"/>
            <a:ext cx="832485" cy="822960"/>
          </a:xfrm>
          <a:custGeom>
            <a:avLst/>
            <a:gdLst/>
            <a:ahLst/>
            <a:cxnLst/>
            <a:rect l="l" t="t" r="r" b="b"/>
            <a:pathLst>
              <a:path w="832484" h="822960">
                <a:moveTo>
                  <a:pt x="832103" y="0"/>
                </a:moveTo>
                <a:lnTo>
                  <a:pt x="0" y="0"/>
                </a:lnTo>
                <a:lnTo>
                  <a:pt x="0" y="822960"/>
                </a:lnTo>
                <a:lnTo>
                  <a:pt x="832103" y="822960"/>
                </a:lnTo>
                <a:lnTo>
                  <a:pt x="832103" y="0"/>
                </a:lnTo>
                <a:close/>
              </a:path>
            </a:pathLst>
          </a:custGeom>
          <a:solidFill>
            <a:srgbClr val="FFFFFF">
              <a:alpha val="45097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0">
            <a:extLst>
              <a:ext uri="{FF2B5EF4-FFF2-40B4-BE49-F238E27FC236}">
                <a16:creationId xmlns:a16="http://schemas.microsoft.com/office/drawing/2014/main" id="{831F375B-964F-A80B-F50F-DF14674045F7}"/>
              </a:ext>
            </a:extLst>
          </p:cNvPr>
          <p:cNvSpPr/>
          <p:nvPr/>
        </p:nvSpPr>
        <p:spPr>
          <a:xfrm>
            <a:off x="8763000" y="4591811"/>
            <a:ext cx="709930" cy="480695"/>
          </a:xfrm>
          <a:custGeom>
            <a:avLst/>
            <a:gdLst/>
            <a:ahLst/>
            <a:cxnLst/>
            <a:rect l="l" t="t" r="r" b="b"/>
            <a:pathLst>
              <a:path w="709929" h="480695">
                <a:moveTo>
                  <a:pt x="709422" y="385572"/>
                </a:moveTo>
                <a:lnTo>
                  <a:pt x="696722" y="379222"/>
                </a:lnTo>
                <a:lnTo>
                  <a:pt x="658622" y="360172"/>
                </a:lnTo>
                <a:lnTo>
                  <a:pt x="658622" y="379222"/>
                </a:lnTo>
                <a:lnTo>
                  <a:pt x="330962" y="379222"/>
                </a:lnTo>
                <a:lnTo>
                  <a:pt x="330962" y="50800"/>
                </a:lnTo>
                <a:lnTo>
                  <a:pt x="350012" y="50800"/>
                </a:lnTo>
                <a:lnTo>
                  <a:pt x="343662" y="38100"/>
                </a:lnTo>
                <a:lnTo>
                  <a:pt x="324612" y="0"/>
                </a:lnTo>
                <a:lnTo>
                  <a:pt x="299212" y="50800"/>
                </a:lnTo>
                <a:lnTo>
                  <a:pt x="318262" y="50800"/>
                </a:lnTo>
                <a:lnTo>
                  <a:pt x="318262" y="379222"/>
                </a:lnTo>
                <a:lnTo>
                  <a:pt x="0" y="379222"/>
                </a:lnTo>
                <a:lnTo>
                  <a:pt x="0" y="391922"/>
                </a:lnTo>
                <a:lnTo>
                  <a:pt x="318262" y="391922"/>
                </a:lnTo>
                <a:lnTo>
                  <a:pt x="318262" y="480441"/>
                </a:lnTo>
                <a:lnTo>
                  <a:pt x="330962" y="480441"/>
                </a:lnTo>
                <a:lnTo>
                  <a:pt x="330962" y="391922"/>
                </a:lnTo>
                <a:lnTo>
                  <a:pt x="658622" y="391922"/>
                </a:lnTo>
                <a:lnTo>
                  <a:pt x="658622" y="410972"/>
                </a:lnTo>
                <a:lnTo>
                  <a:pt x="696722" y="391922"/>
                </a:lnTo>
                <a:lnTo>
                  <a:pt x="709422" y="385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1">
            <a:extLst>
              <a:ext uri="{FF2B5EF4-FFF2-40B4-BE49-F238E27FC236}">
                <a16:creationId xmlns:a16="http://schemas.microsoft.com/office/drawing/2014/main" id="{C2A578F8-C013-6A11-3BA1-4886C0588015}"/>
              </a:ext>
            </a:extLst>
          </p:cNvPr>
          <p:cNvSpPr/>
          <p:nvPr/>
        </p:nvSpPr>
        <p:spPr>
          <a:xfrm>
            <a:off x="8926067" y="4712208"/>
            <a:ext cx="451484" cy="231775"/>
          </a:xfrm>
          <a:custGeom>
            <a:avLst/>
            <a:gdLst/>
            <a:ahLst/>
            <a:cxnLst/>
            <a:rect l="l" t="t" r="r" b="b"/>
            <a:pathLst>
              <a:path w="451484" h="231775">
                <a:moveTo>
                  <a:pt x="0" y="231648"/>
                </a:moveTo>
                <a:lnTo>
                  <a:pt x="53240" y="213669"/>
                </a:lnTo>
                <a:lnTo>
                  <a:pt x="93450" y="187048"/>
                </a:lnTo>
                <a:lnTo>
                  <a:pt x="123222" y="154657"/>
                </a:lnTo>
                <a:lnTo>
                  <a:pt x="145152" y="119369"/>
                </a:lnTo>
                <a:lnTo>
                  <a:pt x="161834" y="84056"/>
                </a:lnTo>
                <a:lnTo>
                  <a:pt x="175862" y="51590"/>
                </a:lnTo>
                <a:lnTo>
                  <a:pt x="189830" y="24843"/>
                </a:lnTo>
                <a:lnTo>
                  <a:pt x="206333" y="6689"/>
                </a:lnTo>
                <a:lnTo>
                  <a:pt x="227964" y="0"/>
                </a:lnTo>
                <a:lnTo>
                  <a:pt x="249331" y="6664"/>
                </a:lnTo>
                <a:lnTo>
                  <a:pt x="265139" y="24756"/>
                </a:lnTo>
                <a:lnTo>
                  <a:pt x="278139" y="51420"/>
                </a:lnTo>
                <a:lnTo>
                  <a:pt x="291079" y="83805"/>
                </a:lnTo>
                <a:lnTo>
                  <a:pt x="306709" y="119055"/>
                </a:lnTo>
                <a:lnTo>
                  <a:pt x="327777" y="154319"/>
                </a:lnTo>
                <a:lnTo>
                  <a:pt x="357033" y="186741"/>
                </a:lnTo>
                <a:lnTo>
                  <a:pt x="397225" y="213468"/>
                </a:lnTo>
                <a:lnTo>
                  <a:pt x="451103" y="231648"/>
                </a:lnTo>
              </a:path>
            </a:pathLst>
          </a:custGeom>
          <a:ln w="952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7">
            <a:extLst>
              <a:ext uri="{FF2B5EF4-FFF2-40B4-BE49-F238E27FC236}">
                <a16:creationId xmlns:a16="http://schemas.microsoft.com/office/drawing/2014/main" id="{9BDE7EF9-2749-F60E-CF00-E7DF12348B0B}"/>
              </a:ext>
            </a:extLst>
          </p:cNvPr>
          <p:cNvSpPr txBox="1"/>
          <p:nvPr/>
        </p:nvSpPr>
        <p:spPr>
          <a:xfrm>
            <a:off x="8425688" y="5371846"/>
            <a:ext cx="13252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C55A11"/>
                </a:solidFill>
                <a:latin typeface="Calibri"/>
                <a:cs typeface="Calibri"/>
              </a:rPr>
              <a:t>Predicted</a:t>
            </a:r>
            <a:r>
              <a:rPr sz="1600" b="1" spc="-1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C55A11"/>
                </a:solidFill>
                <a:latin typeface="Calibri"/>
                <a:cs typeface="Calibri"/>
              </a:rPr>
              <a:t>noise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1" name="object 58">
            <a:extLst>
              <a:ext uri="{FF2B5EF4-FFF2-40B4-BE49-F238E27FC236}">
                <a16:creationId xmlns:a16="http://schemas.microsoft.com/office/drawing/2014/main" id="{B3905DA8-091F-E5EE-B367-366B9BEB6684}"/>
              </a:ext>
            </a:extLst>
          </p:cNvPr>
          <p:cNvSpPr txBox="1"/>
          <p:nvPr/>
        </p:nvSpPr>
        <p:spPr>
          <a:xfrm>
            <a:off x="3498341" y="4612588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2" name="object 59">
            <a:extLst>
              <a:ext uri="{FF2B5EF4-FFF2-40B4-BE49-F238E27FC236}">
                <a16:creationId xmlns:a16="http://schemas.microsoft.com/office/drawing/2014/main" id="{126D0ABB-379A-A3D0-E528-074FD6CA729B}"/>
              </a:ext>
            </a:extLst>
          </p:cNvPr>
          <p:cNvSpPr txBox="1"/>
          <p:nvPr/>
        </p:nvSpPr>
        <p:spPr>
          <a:xfrm>
            <a:off x="1664970" y="4581525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latin typeface="Calibri"/>
                <a:cs typeface="Calibri"/>
              </a:rPr>
              <a:t>=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3" name="object 60">
            <a:extLst>
              <a:ext uri="{FF2B5EF4-FFF2-40B4-BE49-F238E27FC236}">
                <a16:creationId xmlns:a16="http://schemas.microsoft.com/office/drawing/2014/main" id="{F01182BF-F489-4381-36B9-055579056A2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900" y="4421123"/>
            <a:ext cx="845819" cy="845819"/>
          </a:xfrm>
          <a:prstGeom prst="rect">
            <a:avLst/>
          </a:prstGeom>
        </p:spPr>
      </p:pic>
      <p:pic>
        <p:nvPicPr>
          <p:cNvPr id="64" name="object 61">
            <a:extLst>
              <a:ext uri="{FF2B5EF4-FFF2-40B4-BE49-F238E27FC236}">
                <a16:creationId xmlns:a16="http://schemas.microsoft.com/office/drawing/2014/main" id="{3B3D5451-F1A6-F2A1-ECBC-04D34C084C45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0988" y="4428744"/>
            <a:ext cx="833627" cy="833627"/>
          </a:xfrm>
          <a:prstGeom prst="rect">
            <a:avLst/>
          </a:prstGeom>
        </p:spPr>
      </p:pic>
      <p:sp>
        <p:nvSpPr>
          <p:cNvPr id="70" name="object 67">
            <a:extLst>
              <a:ext uri="{FF2B5EF4-FFF2-40B4-BE49-F238E27FC236}">
                <a16:creationId xmlns:a16="http://schemas.microsoft.com/office/drawing/2014/main" id="{2CDBE47A-BD43-C6AC-26EC-4556277B62D8}"/>
              </a:ext>
            </a:extLst>
          </p:cNvPr>
          <p:cNvSpPr txBox="1"/>
          <p:nvPr/>
        </p:nvSpPr>
        <p:spPr>
          <a:xfrm>
            <a:off x="2842386" y="2700908"/>
            <a:ext cx="1811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Time</a:t>
            </a:r>
            <a:r>
              <a:rPr sz="16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C55A11"/>
                </a:solidFill>
                <a:latin typeface="Calibri"/>
                <a:cs typeface="Calibri"/>
              </a:rPr>
              <a:t>step</a:t>
            </a:r>
            <a:r>
              <a:rPr sz="1600" spc="-4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C55A11"/>
                </a:solidFill>
                <a:latin typeface="Calibri"/>
                <a:cs typeface="Calibri"/>
              </a:rPr>
              <a:t>embedding</a:t>
            </a:r>
            <a:endParaRPr sz="160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C6B7439F-F9BD-2452-112D-E667B19CD24C}"/>
                  </a:ext>
                </a:extLst>
              </p:cNvPr>
              <p:cNvSpPr txBox="1"/>
              <p:nvPr/>
            </p:nvSpPr>
            <p:spPr>
              <a:xfrm>
                <a:off x="3769586" y="4635533"/>
                <a:ext cx="86357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C6B7439F-F9BD-2452-112D-E667B19CD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586" y="4635533"/>
                <a:ext cx="863570" cy="335413"/>
              </a:xfrm>
              <a:prstGeom prst="rect">
                <a:avLst/>
              </a:prstGeom>
              <a:blipFill>
                <a:blip r:embed="rId8"/>
                <a:stretch>
                  <a:fillRect r="-704" b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786072E-7A58-755A-84F8-59587BAB63DE}"/>
                  </a:ext>
                </a:extLst>
              </p:cNvPr>
              <p:cNvSpPr txBox="1"/>
              <p:nvPr/>
            </p:nvSpPr>
            <p:spPr>
              <a:xfrm>
                <a:off x="1961197" y="4652176"/>
                <a:ext cx="540789" cy="339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786072E-7A58-755A-84F8-59587BAB6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197" y="4652176"/>
                <a:ext cx="540789" cy="339837"/>
              </a:xfrm>
              <a:prstGeom prst="rect">
                <a:avLst/>
              </a:prstGeom>
              <a:blipFill>
                <a:blip r:embed="rId9"/>
                <a:stretch>
                  <a:fillRect r="-3409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6B963955-D1A0-88E8-B6B5-7BEB76BF6D85}"/>
                  </a:ext>
                </a:extLst>
              </p:cNvPr>
              <p:cNvSpPr txBox="1"/>
              <p:nvPr/>
            </p:nvSpPr>
            <p:spPr>
              <a:xfrm>
                <a:off x="6989460" y="4666984"/>
                <a:ext cx="4028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6B963955-D1A0-88E8-B6B5-7BEB76BF6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460" y="4666984"/>
                <a:ext cx="402867" cy="276999"/>
              </a:xfrm>
              <a:prstGeom prst="rect">
                <a:avLst/>
              </a:prstGeom>
              <a:blipFill>
                <a:blip r:embed="rId10"/>
                <a:stretch>
                  <a:fillRect l="-13636" r="-3030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箭头: 右 75">
            <a:extLst>
              <a:ext uri="{FF2B5EF4-FFF2-40B4-BE49-F238E27FC236}">
                <a16:creationId xmlns:a16="http://schemas.microsoft.com/office/drawing/2014/main" id="{33EBC5DE-A0A9-8E5C-FCE2-1053C23B9BAB}"/>
              </a:ext>
            </a:extLst>
          </p:cNvPr>
          <p:cNvSpPr/>
          <p:nvPr/>
        </p:nvSpPr>
        <p:spPr>
          <a:xfrm>
            <a:off x="7435722" y="4820316"/>
            <a:ext cx="1253928" cy="912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箭头: 右 76">
            <a:extLst>
              <a:ext uri="{FF2B5EF4-FFF2-40B4-BE49-F238E27FC236}">
                <a16:creationId xmlns:a16="http://schemas.microsoft.com/office/drawing/2014/main" id="{7913FAE9-D196-4858-DF20-1084E8A6806C}"/>
              </a:ext>
            </a:extLst>
          </p:cNvPr>
          <p:cNvSpPr/>
          <p:nvPr/>
        </p:nvSpPr>
        <p:spPr>
          <a:xfrm rot="10800000">
            <a:off x="5576815" y="4820314"/>
            <a:ext cx="1342144" cy="8140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48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2" grpId="0"/>
      <p:bldP spid="23" grpId="0" animBg="1"/>
      <p:bldP spid="24" grpId="0"/>
      <p:bldP spid="25" grpId="0"/>
      <p:bldP spid="26" grpId="0"/>
      <p:bldP spid="28" grpId="0" animBg="1"/>
      <p:bldP spid="29" grpId="0"/>
      <p:bldP spid="30" grpId="0"/>
      <p:bldP spid="31" grpId="0" animBg="1"/>
      <p:bldP spid="32" grpId="0" animBg="1"/>
      <p:bldP spid="46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60" grpId="0"/>
      <p:bldP spid="61" grpId="0"/>
      <p:bldP spid="62" grpId="0"/>
      <p:bldP spid="70" grpId="0"/>
      <p:bldP spid="73" grpId="0"/>
      <p:bldP spid="74" grpId="0"/>
      <p:bldP spid="75" grpId="0"/>
      <p:bldP spid="76" grpId="0" animBg="1"/>
      <p:bldP spid="7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362BBB-5709-CCEA-B377-3AE5CB9F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B6E645-F22B-8C85-4163-92C8CF272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9CD1E0-B1FA-F50F-4BE6-6CF0F99F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1BED5F-728A-5029-F434-AB02055EE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1911"/>
            <a:ext cx="2994189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9104A3-84F0-9F97-B38B-09D8E4B76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62" y="1511911"/>
            <a:ext cx="2959075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1723E954-8B0C-3508-88AE-65DE466F53D2}"/>
              </a:ext>
            </a:extLst>
          </p:cNvPr>
          <p:cNvSpPr txBox="1">
            <a:spLocks/>
          </p:cNvSpPr>
          <p:nvPr/>
        </p:nvSpPr>
        <p:spPr>
          <a:xfrm>
            <a:off x="571600" y="390855"/>
            <a:ext cx="746931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2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in </a:t>
            </a:r>
            <a:r>
              <a:rPr lang="en-US" b="1" spc="-25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Depth Estimation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A0CFC7-1DF0-8E6A-15E0-E0A774B6A559}"/>
              </a:ext>
            </a:extLst>
          </p:cNvPr>
          <p:cNvSpPr txBox="1"/>
          <p:nvPr/>
        </p:nvSpPr>
        <p:spPr>
          <a:xfrm>
            <a:off x="1528535" y="5278895"/>
            <a:ext cx="1613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CVPR 2024</a:t>
            </a:r>
          </a:p>
          <a:p>
            <a:pPr algn="just"/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Vitor </a:t>
            </a:r>
            <a:r>
              <a:rPr lang="en-US" altLang="zh-C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Guizilini</a:t>
            </a:r>
            <a:r>
              <a:rPr lang="en-US" altLang="zh-CN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E2C6B1-4DD5-C318-DFD8-ED6B08A38B8D}"/>
              </a:ext>
            </a:extLst>
          </p:cNvPr>
          <p:cNvSpPr txBox="1"/>
          <p:nvPr/>
        </p:nvSpPr>
        <p:spPr>
          <a:xfrm>
            <a:off x="5423380" y="5278895"/>
            <a:ext cx="134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CVPR 2024</a:t>
            </a:r>
          </a:p>
          <a:p>
            <a:pPr algn="just"/>
            <a:r>
              <a:rPr lang="en-US" altLang="zh-C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Bingxin</a:t>
            </a:r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C84EA2-CD85-621A-6C56-663EA6D74E06}"/>
              </a:ext>
            </a:extLst>
          </p:cNvPr>
          <p:cNvSpPr txBox="1"/>
          <p:nvPr/>
        </p:nvSpPr>
        <p:spPr>
          <a:xfrm>
            <a:off x="9237883" y="5278895"/>
            <a:ext cx="1306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2024</a:t>
            </a:r>
          </a:p>
          <a:p>
            <a:pPr algn="just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Yiqun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Duan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2728C2C-A16E-DE73-6DDA-771063A0A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610" y="1511911"/>
            <a:ext cx="2933676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22619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5D6C17-884D-3309-1BC3-BE649A5E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</a:t>
            </a:r>
            <a:r>
              <a:rPr lang="en-US" altLang="zh-CN" dirty="0"/>
              <a:t>: </a:t>
            </a:r>
            <a:r>
              <a:rPr lang="en-US" altLang="zh-CN" b="1" dirty="0"/>
              <a:t>ELBO</a:t>
            </a:r>
            <a:r>
              <a:rPr lang="en-US" altLang="zh-CN" dirty="0"/>
              <a:t>, </a:t>
            </a:r>
            <a:r>
              <a:rPr lang="en-US" altLang="zh-CN" b="1" dirty="0"/>
              <a:t>KL</a:t>
            </a:r>
            <a:r>
              <a:rPr lang="en-US" altLang="zh-CN" dirty="0"/>
              <a:t>, </a:t>
            </a:r>
            <a:r>
              <a:rPr lang="en-US" altLang="zh-CN" b="1" dirty="0"/>
              <a:t>VAE</a:t>
            </a:r>
            <a:r>
              <a:rPr lang="en-US" altLang="zh-CN" dirty="0"/>
              <a:t> and </a:t>
            </a:r>
            <a:r>
              <a:rPr lang="en-US" altLang="zh-CN" b="1" dirty="0"/>
              <a:t>HVAE</a:t>
            </a:r>
            <a:br>
              <a:rPr lang="en-US" altLang="zh-CN" spc="-50" dirty="0"/>
            </a:b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55B19-C3B7-1823-F8C5-03A7DA9D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BEF115-8C77-A7FC-6E55-F1DA9147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268B1D-81F4-29CB-28ED-C17055B0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19C1D29-154C-7A2F-524F-4AAED7B84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80" y="2210413"/>
            <a:ext cx="2460172" cy="24601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113A777-616B-1872-8D91-54043B2F97D8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E3A69993-F24A-D753-7A21-FEB74925EF3F}"/>
              </a:ext>
            </a:extLst>
          </p:cNvPr>
          <p:cNvSpPr/>
          <p:nvPr/>
        </p:nvSpPr>
        <p:spPr>
          <a:xfrm>
            <a:off x="4777923" y="3260298"/>
            <a:ext cx="2751998" cy="365125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798148-5A87-E60E-8B74-7D35702AB696}"/>
              </a:ext>
            </a:extLst>
          </p:cNvPr>
          <p:cNvSpPr txBox="1"/>
          <p:nvPr/>
        </p:nvSpPr>
        <p:spPr>
          <a:xfrm>
            <a:off x="8003809" y="2152356"/>
            <a:ext cx="26379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[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Width = 3072,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Height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= 3072,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Bit depth = 24,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ISO = 2500,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Character = cat,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Env = indoor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 ………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  <a:endParaRPr lang="zh-CN" altLang="en-US" sz="20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8AE4288-9C57-14A8-9F7E-22FC6E6E092A}"/>
                  </a:ext>
                </a:extLst>
              </p:cNvPr>
              <p:cNvSpPr txBox="1"/>
              <p:nvPr/>
            </p:nvSpPr>
            <p:spPr>
              <a:xfrm>
                <a:off x="8966751" y="4705644"/>
                <a:ext cx="35601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8AE4288-9C57-14A8-9F7E-22FC6E6E0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751" y="4705644"/>
                <a:ext cx="356011" cy="369332"/>
              </a:xfrm>
              <a:prstGeom prst="rect">
                <a:avLst/>
              </a:prstGeom>
              <a:blipFill>
                <a:blip r:embed="rId4"/>
                <a:stretch>
                  <a:fillRect l="-12069" r="-6897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F5DA365-D08B-5CC4-6363-703ADEABDA0A}"/>
                  </a:ext>
                </a:extLst>
              </p:cNvPr>
              <p:cNvSpPr txBox="1"/>
              <p:nvPr/>
            </p:nvSpPr>
            <p:spPr>
              <a:xfrm>
                <a:off x="2869239" y="4707877"/>
                <a:ext cx="35601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F5DA365-D08B-5CC4-6363-703ADEABD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239" y="4707877"/>
                <a:ext cx="356011" cy="369332"/>
              </a:xfrm>
              <a:prstGeom prst="rect">
                <a:avLst/>
              </a:prstGeom>
              <a:blipFill>
                <a:blip r:embed="rId5"/>
                <a:stretch>
                  <a:fillRect l="-17241" r="-13793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5">
            <a:extLst>
              <a:ext uri="{FF2B5EF4-FFF2-40B4-BE49-F238E27FC236}">
                <a16:creationId xmlns:a16="http://schemas.microsoft.com/office/drawing/2014/main" id="{590CE563-5662-4818-4C8F-DE9785F1EAF3}"/>
              </a:ext>
            </a:extLst>
          </p:cNvPr>
          <p:cNvSpPr txBox="1"/>
          <p:nvPr/>
        </p:nvSpPr>
        <p:spPr>
          <a:xfrm>
            <a:off x="652678" y="6158585"/>
            <a:ext cx="52597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200" dirty="0">
                <a:solidFill>
                  <a:srgbClr val="7E7E7E"/>
                </a:solidFill>
                <a:latin typeface="Times New Roman"/>
                <a:cs typeface="Times New Roman"/>
              </a:rPr>
              <a:t>[1]</a:t>
            </a:r>
            <a:r>
              <a:rPr lang="en-US" altLang="zh-CN" sz="120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dirty="0">
                <a:solidFill>
                  <a:srgbClr val="7E7E7E"/>
                </a:solidFill>
                <a:latin typeface="Times New Roman"/>
                <a:cs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Allegory of the Cave</a:t>
            </a:r>
            <a:endParaRPr lang="it-IT" sz="1200" dirty="0">
              <a:solidFill>
                <a:srgbClr val="7E7E7E"/>
              </a:solidFill>
              <a:latin typeface="Times New Roman"/>
              <a:cs typeface="Times New Roman"/>
            </a:endParaRPr>
          </a:p>
        </p:txBody>
      </p:sp>
      <p:sp>
        <p:nvSpPr>
          <p:cNvPr id="19" name="箭头: 上弧形 18">
            <a:extLst>
              <a:ext uri="{FF2B5EF4-FFF2-40B4-BE49-F238E27FC236}">
                <a16:creationId xmlns:a16="http://schemas.microsoft.com/office/drawing/2014/main" id="{9FFEF8C1-983E-016B-B470-7EC0D937F093}"/>
              </a:ext>
            </a:extLst>
          </p:cNvPr>
          <p:cNvSpPr/>
          <p:nvPr/>
        </p:nvSpPr>
        <p:spPr>
          <a:xfrm flipH="1">
            <a:off x="2982750" y="1021585"/>
            <a:ext cx="6066906" cy="1168400"/>
          </a:xfrm>
          <a:prstGeom prst="curvedDownArrow">
            <a:avLst>
              <a:gd name="adj1" fmla="val 13995"/>
              <a:gd name="adj2" fmla="val 31210"/>
              <a:gd name="adj3" fmla="val 25621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90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B912172C-30BA-744A-8550-C6EB732F8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0" y="1453732"/>
            <a:ext cx="925639" cy="89787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5502D768-2EA6-80E9-E2D1-355A8B4E1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Showcase</a:t>
            </a:r>
            <a:endParaRPr lang="zh-CN" altLang="en-US" b="1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32FD2BF-3C20-AA04-7915-A77EFEB8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121650-85D4-E00D-B100-323FF0258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12A5DD-269E-F83B-B6C4-A1B8C841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E53FEE-1CDE-2A40-6829-014E50ACC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40" y="1093156"/>
            <a:ext cx="8694720" cy="251689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B6D42C5-E888-A600-CFBF-2CD7EF5706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40" y="3610048"/>
            <a:ext cx="8694720" cy="251689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F820B7B-B17C-0466-DA7E-576C2DB73C40}"/>
              </a:ext>
            </a:extLst>
          </p:cNvPr>
          <p:cNvSpPr txBox="1"/>
          <p:nvPr/>
        </p:nvSpPr>
        <p:spPr>
          <a:xfrm>
            <a:off x="2862942" y="723823"/>
            <a:ext cx="791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A0C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Diffusion Depth: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-apple-system"/>
              </a:rPr>
              <a:t>A guided diffusion approach for monocular depth estimation</a:t>
            </a:r>
            <a:r>
              <a:rPr lang="zh-CN" altLang="en-US" b="1" dirty="0">
                <a:solidFill>
                  <a:srgbClr val="3A0C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6BD842E-4E10-5D0E-296D-0B820AE023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5611" y="3236758"/>
            <a:ext cx="2895600" cy="21717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FAC2FFA-B083-90A2-D076-6714E7590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11" y="3236758"/>
            <a:ext cx="2895600" cy="21717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78E7586-A6F0-3474-F233-668A414548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11" y="1065058"/>
            <a:ext cx="2895600" cy="21717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26EFF61-2651-9BE7-E2E8-BD9629076B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25611" y="1065058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54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AF828-86F6-A64D-E98F-0634E011C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34C4F3D-A2C7-3DBF-A813-3D44B32A8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0" y="1453732"/>
            <a:ext cx="925639" cy="89787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D88368E1-C744-E7F5-CE6B-274E82CA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Showcase</a:t>
            </a:r>
            <a:endParaRPr lang="zh-CN" altLang="en-US" b="1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64104D-F578-E94F-10A2-10C4D245F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39D17-6279-A6B0-343A-3890213B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8D68E5-CDA2-A2DB-49F9-DE4A8A4A6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11C3D5-59E7-92A3-7213-89B380FBF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1660" y="1093156"/>
            <a:ext cx="8694720" cy="251689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B8430BD-EB2F-0FB5-BF15-249650DA0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1660" y="3610048"/>
            <a:ext cx="8694720" cy="251689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027F467-EC07-62D2-430D-FA64318F4975}"/>
              </a:ext>
            </a:extLst>
          </p:cNvPr>
          <p:cNvSpPr txBox="1"/>
          <p:nvPr/>
        </p:nvSpPr>
        <p:spPr>
          <a:xfrm>
            <a:off x="2862942" y="723823"/>
            <a:ext cx="791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A0C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Diffusion Depth: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-apple-system"/>
              </a:rPr>
              <a:t>A guided diffusion approach for monocular depth estimation</a:t>
            </a:r>
            <a:r>
              <a:rPr lang="zh-CN" altLang="en-US" b="1" dirty="0">
                <a:solidFill>
                  <a:srgbClr val="3A0C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92ADB0E-A71C-DDC2-B8EE-63E18C1591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429000"/>
            <a:ext cx="2895600" cy="21717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9E7AEDE-88E0-5703-1281-53EA2AD0D1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2895600" cy="21717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837E76E-8D72-C5E4-3E19-0B081A7527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7300"/>
            <a:ext cx="2895600" cy="21717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B37DA35-F8CC-7D13-1D92-00D92086AB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400" y="1257300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61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598F6-5817-1BC2-354A-B7A62B2C3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38093E7-4288-EE2D-0DB3-DACCECD59385}"/>
              </a:ext>
            </a:extLst>
          </p:cNvPr>
          <p:cNvSpPr txBox="1"/>
          <p:nvPr/>
        </p:nvSpPr>
        <p:spPr>
          <a:xfrm>
            <a:off x="1132528" y="5131384"/>
            <a:ext cx="992694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sculpture is already complete within the marble block before I start my work. It’s already there, I just have to chisel away the superfluous material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17326EE8-7A31-C099-81E8-AC962D7A81AF}"/>
              </a:ext>
            </a:extLst>
          </p:cNvPr>
          <p:cNvSpPr txBox="1"/>
          <p:nvPr/>
        </p:nvSpPr>
        <p:spPr>
          <a:xfrm>
            <a:off x="506730" y="4369384"/>
            <a:ext cx="545465" cy="1778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0" spc="215" dirty="0">
                <a:latin typeface="Arial MT"/>
                <a:cs typeface="Arial MT"/>
              </a:rPr>
              <a:t>“</a:t>
            </a:r>
            <a:endParaRPr sz="11500" dirty="0">
              <a:latin typeface="Arial MT"/>
              <a:cs typeface="Arial MT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92D04BD6-304E-09DC-1126-5D52D7242A67}"/>
              </a:ext>
            </a:extLst>
          </p:cNvPr>
          <p:cNvSpPr txBox="1"/>
          <p:nvPr/>
        </p:nvSpPr>
        <p:spPr>
          <a:xfrm>
            <a:off x="11110686" y="5411735"/>
            <a:ext cx="545465" cy="1778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0" spc="215" dirty="0">
                <a:latin typeface="Arial MT"/>
                <a:cs typeface="Arial MT"/>
              </a:rPr>
              <a:t>”</a:t>
            </a:r>
            <a:endParaRPr sz="11500" dirty="0">
              <a:latin typeface="Arial MT"/>
              <a:cs typeface="Arial MT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0DD003A-ACEB-F240-FB31-4F247D9061FE}"/>
              </a:ext>
            </a:extLst>
          </p:cNvPr>
          <p:cNvSpPr txBox="1"/>
          <p:nvPr/>
        </p:nvSpPr>
        <p:spPr>
          <a:xfrm>
            <a:off x="9178290" y="6262716"/>
            <a:ext cx="25069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en-US" altLang="zh-CN"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Michelangelo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8B10265-0199-6C66-59F1-323B6704B7FA}"/>
              </a:ext>
            </a:extLst>
          </p:cNvPr>
          <p:cNvSpPr txBox="1"/>
          <p:nvPr/>
        </p:nvSpPr>
        <p:spPr>
          <a:xfrm>
            <a:off x="571601" y="390855"/>
            <a:ext cx="15265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lang="en-US" sz="3600" spc="-15" dirty="0">
                <a:latin typeface="Calibri"/>
                <a:cs typeface="Calibri"/>
              </a:rPr>
              <a:t>e</a:t>
            </a:r>
            <a:r>
              <a:rPr sz="3600" spc="-25" dirty="0">
                <a:latin typeface="Calibri"/>
                <a:cs typeface="Calibri"/>
              </a:rPr>
              <a:t>nd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EDB535-41A5-0BA2-30BB-54F5D92E2201}"/>
              </a:ext>
            </a:extLst>
          </p:cNvPr>
          <p:cNvSpPr txBox="1"/>
          <p:nvPr/>
        </p:nvSpPr>
        <p:spPr>
          <a:xfrm>
            <a:off x="703943" y="984600"/>
            <a:ext cx="183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Reference: 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170E9C-B73D-089B-FE79-5527107C7E8A}"/>
              </a:ext>
            </a:extLst>
          </p:cNvPr>
          <p:cNvSpPr txBox="1"/>
          <p:nvPr/>
        </p:nvSpPr>
        <p:spPr>
          <a:xfrm>
            <a:off x="849085" y="1446265"/>
            <a:ext cx="11248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just">
              <a:buFont typeface="+mj-lt"/>
              <a:buAutoNum type="romanUcPeriod"/>
            </a:pPr>
            <a:r>
              <a:rPr lang="it-IT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 J, Jain A, Abbeel P. Denoising diffusion probabilistic models. NeuraIPS, 2020.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Duan Y, Guo X, Zhu Z.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Diffusiondepth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Diffusion denoising approach for monocular depth estimation[C]//European Conference on Computer Vision, 2024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Liu, Ze, et al. "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transformer: Hierarchical vision transformer using shifted windows." Proceedings of the IEEE/CVF international conference on computer vision. 2021.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Luo C. Understanding diffusion models: A unified perspective[J].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arXiv:2208.11970, 2022.</a:t>
            </a:r>
            <a:endParaRPr lang="zh-CN" altLang="en-US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0B81C4-FADF-2181-07E5-399D6478735D}"/>
              </a:ext>
            </a:extLst>
          </p:cNvPr>
          <p:cNvSpPr txBox="1"/>
          <p:nvPr/>
        </p:nvSpPr>
        <p:spPr>
          <a:xfrm>
            <a:off x="703943" y="3198167"/>
            <a:ext cx="183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Contact:</a:t>
            </a:r>
            <a:endParaRPr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83B94A-4C11-672B-93F6-D1312D860F1E}"/>
              </a:ext>
            </a:extLst>
          </p:cNvPr>
          <p:cNvSpPr txBox="1"/>
          <p:nvPr/>
        </p:nvSpPr>
        <p:spPr>
          <a:xfrm>
            <a:off x="849085" y="3657410"/>
            <a:ext cx="5842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E-mail: </a:t>
            </a:r>
            <a:r>
              <a:rPr lang="en-US" altLang="zh-CN" spc="-1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Haruko386@outlook.com</a:t>
            </a:r>
            <a:endParaRPr lang="en-US" altLang="zh-CN" spc="-10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 </a:t>
            </a:r>
            <a:r>
              <a:rPr lang="en-US" altLang="zh-CN" spc="-1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github.com/Haruko386</a:t>
            </a:r>
            <a:endParaRPr lang="en-US" altLang="zh-CN" spc="-10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endParaRPr lang="zh-CN" altLang="en-US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64D5AC-11F7-4DF8-A1BE-60F30C1E34B3}"/>
              </a:ext>
            </a:extLst>
          </p:cNvPr>
          <p:cNvSpPr txBox="1"/>
          <p:nvPr/>
        </p:nvSpPr>
        <p:spPr>
          <a:xfrm>
            <a:off x="4248082" y="4011366"/>
            <a:ext cx="2225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You can find all my report here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0CAFE0-C786-48F0-CC41-FE16B5C26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2" y="3332625"/>
            <a:ext cx="2337013" cy="17543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66D3783-C7AF-3B4D-0A25-C411BB35869B}"/>
              </a:ext>
            </a:extLst>
          </p:cNvPr>
          <p:cNvSpPr txBox="1"/>
          <p:nvPr/>
        </p:nvSpPr>
        <p:spPr>
          <a:xfrm>
            <a:off x="7361372" y="479180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笨蛋小咪出镜→</a:t>
            </a:r>
          </a:p>
        </p:txBody>
      </p:sp>
    </p:spTree>
    <p:extLst>
      <p:ext uri="{BB962C8B-B14F-4D97-AF65-F5344CB8AC3E}">
        <p14:creationId xmlns:p14="http://schemas.microsoft.com/office/powerpoint/2010/main" val="1764477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3D724E-C091-42AF-FC27-F249453F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</a:t>
            </a:r>
            <a:r>
              <a:rPr lang="en-US" altLang="zh-CN" dirty="0"/>
              <a:t>: </a:t>
            </a:r>
            <a:r>
              <a:rPr lang="en-US" altLang="zh-CN" b="1" dirty="0"/>
              <a:t>ELBO</a:t>
            </a:r>
            <a:br>
              <a:rPr lang="en-US" altLang="zh-CN" spc="-50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17A996B-8FC8-FEF9-5FA8-876B1A0AA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ECAB2A-DEFC-D6A2-6F60-0B012345C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116834-43FB-D34A-571B-CB45DBD4B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A59C11-0B9D-BAD5-C795-1ED28711E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89" y="1455732"/>
            <a:ext cx="1705437" cy="17054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6AA8A8A-D009-074E-348F-4FD8B72F0BB5}"/>
              </a:ext>
            </a:extLst>
          </p:cNvPr>
          <p:cNvSpPr txBox="1"/>
          <p:nvPr/>
        </p:nvSpPr>
        <p:spPr>
          <a:xfrm>
            <a:off x="3449619" y="1397675"/>
            <a:ext cx="1220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[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Width = 3072,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altLang="zh-CN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Height</a:t>
            </a:r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= 3072,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Bit depth = 24,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ISO = 2500,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Character = cat,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Env = indoor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 ………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  <a:endParaRPr lang="zh-CN" altLang="en-US" sz="12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9F2BCE1-1FF1-324C-7847-F22C85F91F33}"/>
                  </a:ext>
                </a:extLst>
              </p:cNvPr>
              <p:cNvSpPr txBox="1"/>
              <p:nvPr/>
            </p:nvSpPr>
            <p:spPr>
              <a:xfrm>
                <a:off x="4055359" y="3152001"/>
                <a:ext cx="16465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smtClean="0"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9F2BCE1-1FF1-324C-7847-F22C85F91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359" y="3152001"/>
                <a:ext cx="164653" cy="184666"/>
              </a:xfrm>
              <a:prstGeom prst="rect">
                <a:avLst/>
              </a:prstGeom>
              <a:blipFill>
                <a:blip r:embed="rId4"/>
                <a:stretch>
                  <a:fillRect l="-18519" r="-11111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F91FC2F-679D-19A6-7A02-6110BA008CFA}"/>
                  </a:ext>
                </a:extLst>
              </p:cNvPr>
              <p:cNvSpPr txBox="1"/>
              <p:nvPr/>
            </p:nvSpPr>
            <p:spPr>
              <a:xfrm>
                <a:off x="2184380" y="3244334"/>
                <a:ext cx="16465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smtClean="0"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F91FC2F-679D-19A6-7A02-6110BA008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380" y="3244334"/>
                <a:ext cx="164653" cy="184666"/>
              </a:xfrm>
              <a:prstGeom prst="rect">
                <a:avLst/>
              </a:prstGeom>
              <a:blipFill>
                <a:blip r:embed="rId5"/>
                <a:stretch>
                  <a:fillRect l="-22222" r="-22222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525391-E515-AE0B-CFEC-54F85FDD5BB4}"/>
                  </a:ext>
                </a:extLst>
              </p:cNvPr>
              <p:cNvSpPr txBox="1"/>
              <p:nvPr/>
            </p:nvSpPr>
            <p:spPr>
              <a:xfrm>
                <a:off x="1697113" y="3305669"/>
                <a:ext cx="2844625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F525391-E515-AE0B-CFEC-54F85FDD5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113" y="3305669"/>
                <a:ext cx="2844625" cy="9687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9F5363-71C6-5239-F783-4B211CA46C81}"/>
                  </a:ext>
                </a:extLst>
              </p:cNvPr>
              <p:cNvSpPr txBox="1"/>
              <p:nvPr/>
            </p:nvSpPr>
            <p:spPr>
              <a:xfrm>
                <a:off x="933902" y="4080319"/>
                <a:ext cx="3242733" cy="871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𝒫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49F5363-71C6-5239-F783-4B211CA46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02" y="4080319"/>
                <a:ext cx="3242733" cy="871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5">
            <a:extLst>
              <a:ext uri="{FF2B5EF4-FFF2-40B4-BE49-F238E27FC236}">
                <a16:creationId xmlns:a16="http://schemas.microsoft.com/office/drawing/2014/main" id="{54255CFF-F26D-4216-9DE4-EEEAD1BEFC76}"/>
              </a:ext>
            </a:extLst>
          </p:cNvPr>
          <p:cNvSpPr txBox="1"/>
          <p:nvPr/>
        </p:nvSpPr>
        <p:spPr>
          <a:xfrm>
            <a:off x="3829180" y="4649998"/>
            <a:ext cx="525970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1200" b="0" i="0" dirty="0">
                <a:effectLst/>
                <a:latin typeface="Linux Libertine"/>
              </a:rPr>
              <a:t>Chain rule (probability)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2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1EF9288-604D-158E-E66D-831B1C62F009}"/>
                  </a:ext>
                </a:extLst>
              </p:cNvPr>
              <p:cNvSpPr txBox="1"/>
              <p:nvPr/>
            </p:nvSpPr>
            <p:spPr>
              <a:xfrm>
                <a:off x="1431983" y="5167256"/>
                <a:ext cx="2996718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1EF9288-604D-158E-E66D-831B1C62F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983" y="5167256"/>
                <a:ext cx="2996718" cy="8370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20770E04-E68A-AABE-4A40-6EB4B2AA8E4C}"/>
              </a:ext>
            </a:extLst>
          </p:cNvPr>
          <p:cNvCxnSpPr>
            <a:stCxn id="10" idx="1"/>
            <a:endCxn id="14" idx="1"/>
          </p:cNvCxnSpPr>
          <p:nvPr/>
        </p:nvCxnSpPr>
        <p:spPr>
          <a:xfrm rot="10800000" flipV="1">
            <a:off x="1431983" y="3790032"/>
            <a:ext cx="265130" cy="1795735"/>
          </a:xfrm>
          <a:prstGeom prst="curvedConnector3">
            <a:avLst>
              <a:gd name="adj1" fmla="val 243703"/>
            </a:avLst>
          </a:prstGeom>
          <a:ln>
            <a:solidFill>
              <a:srgbClr val="3A0C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D237319C-FC2A-9706-48F6-550643366960}"/>
              </a:ext>
            </a:extLst>
          </p:cNvPr>
          <p:cNvCxnSpPr>
            <a:cxnSpLocks/>
            <a:stCxn id="11" idx="2"/>
            <a:endCxn id="14" idx="1"/>
          </p:cNvCxnSpPr>
          <p:nvPr/>
        </p:nvCxnSpPr>
        <p:spPr>
          <a:xfrm rot="5400000">
            <a:off x="1676566" y="4707065"/>
            <a:ext cx="634120" cy="1123286"/>
          </a:xfrm>
          <a:prstGeom prst="curvedConnector4">
            <a:avLst>
              <a:gd name="adj1" fmla="val 29590"/>
              <a:gd name="adj2" fmla="val 117121"/>
            </a:avLst>
          </a:prstGeom>
          <a:ln>
            <a:solidFill>
              <a:srgbClr val="3A0C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B49EF3E-B82D-36F8-0283-1583A78C4FFC}"/>
                  </a:ext>
                </a:extLst>
              </p:cNvPr>
              <p:cNvSpPr txBox="1"/>
              <p:nvPr/>
            </p:nvSpPr>
            <p:spPr>
              <a:xfrm>
                <a:off x="5588160" y="2133834"/>
                <a:ext cx="5155194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</m:e>
                          </m:func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B49EF3E-B82D-36F8-0283-1583A78C4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160" y="2133834"/>
                <a:ext cx="5155194" cy="9766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265548C-631B-3506-ECD9-3A744D32B84D}"/>
                  </a:ext>
                </a:extLst>
              </p:cNvPr>
              <p:cNvSpPr txBox="1"/>
              <p:nvPr/>
            </p:nvSpPr>
            <p:spPr>
              <a:xfrm>
                <a:off x="5743692" y="2881827"/>
                <a:ext cx="3620350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𝒫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265548C-631B-3506-ECD9-3A744D32B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692" y="2881827"/>
                <a:ext cx="3620350" cy="9687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3BA5ECB-CFFC-89C1-8B3C-705770FD4680}"/>
                  </a:ext>
                </a:extLst>
              </p:cNvPr>
              <p:cNvSpPr txBox="1"/>
              <p:nvPr/>
            </p:nvSpPr>
            <p:spPr>
              <a:xfrm>
                <a:off x="6844365" y="3629820"/>
                <a:ext cx="4166653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𝒫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nary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3BA5ECB-CFFC-89C1-8B3C-705770FD4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365" y="3629820"/>
                <a:ext cx="4166653" cy="9687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031990E-74B1-EB15-BBBD-1862D7C80E8C}"/>
                  </a:ext>
                </a:extLst>
              </p:cNvPr>
              <p:cNvSpPr txBox="1"/>
              <p:nvPr/>
            </p:nvSpPr>
            <p:spPr>
              <a:xfrm>
                <a:off x="6844365" y="4450219"/>
                <a:ext cx="3256469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031990E-74B1-EB15-BBBD-1862D7C80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365" y="4450219"/>
                <a:ext cx="3256469" cy="8370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44F3EB0-D645-C7C1-4118-D7644DB9B5CD}"/>
                  </a:ext>
                </a:extLst>
              </p:cNvPr>
              <p:cNvSpPr txBox="1"/>
              <p:nvPr/>
            </p:nvSpPr>
            <p:spPr>
              <a:xfrm>
                <a:off x="6844365" y="5282152"/>
                <a:ext cx="3347198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44F3EB0-D645-C7C1-4118-D7644DB9B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365" y="5282152"/>
                <a:ext cx="3347198" cy="8370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图片 39">
            <a:extLst>
              <a:ext uri="{FF2B5EF4-FFF2-40B4-BE49-F238E27FC236}">
                <a16:creationId xmlns:a16="http://schemas.microsoft.com/office/drawing/2014/main" id="{677B4890-543A-F0F8-AFB8-8D73F8B0BF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85" y="99860"/>
            <a:ext cx="2597905" cy="192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2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27" grpId="0"/>
      <p:bldP spid="30" grpId="0"/>
      <p:bldP spid="31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42F5F-8F7D-B5BC-D78A-2C595ACB7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CA6612-3907-A667-97F0-868E5CD8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</a:t>
            </a:r>
            <a:r>
              <a:rPr lang="en-US" altLang="zh-CN" dirty="0"/>
              <a:t>: </a:t>
            </a:r>
            <a:r>
              <a:rPr lang="en-US" altLang="zh-CN" b="1" dirty="0"/>
              <a:t>ELBO</a:t>
            </a:r>
            <a:r>
              <a:rPr lang="en-US" altLang="zh-CN" dirty="0"/>
              <a:t> and </a:t>
            </a:r>
            <a:r>
              <a:rPr lang="en-US" altLang="zh-CN" b="1" dirty="0"/>
              <a:t>KL</a:t>
            </a:r>
            <a:br>
              <a:rPr lang="en-US" altLang="zh-CN" spc="-50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9E97E3-1E6F-780E-B0AE-5DDFC64F5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BD49C8-37DE-0D05-40B0-647A0A05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FDA513-6AAC-EC45-FEAF-8D7F44415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A946759-F6FF-FD38-7D0F-DDFE03EF77B0}"/>
                  </a:ext>
                </a:extLst>
              </p:cNvPr>
              <p:cNvSpPr txBox="1"/>
              <p:nvPr/>
            </p:nvSpPr>
            <p:spPr>
              <a:xfrm>
                <a:off x="725714" y="1546512"/>
                <a:ext cx="4374211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A946759-F6FF-FD38-7D0F-DDFE03EF7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14" y="1546512"/>
                <a:ext cx="4374211" cy="9687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29872BC-A408-4955-50B6-BED0128BD106}"/>
              </a:ext>
            </a:extLst>
          </p:cNvPr>
          <p:cNvSpPr txBox="1"/>
          <p:nvPr/>
        </p:nvSpPr>
        <p:spPr>
          <a:xfrm>
            <a:off x="542689" y="1033796"/>
            <a:ext cx="8149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Import</a:t>
            </a:r>
            <a:r>
              <a:rPr lang="en-US" altLang="zh-CN" sz="2400" b="1" dirty="0"/>
              <a:t> KL Divergence </a:t>
            </a:r>
            <a:r>
              <a:rPr lang="en-US" altLang="zh-CN" sz="2400" dirty="0"/>
              <a:t>by</a:t>
            </a:r>
            <a:r>
              <a:rPr lang="en-US" altLang="zh-CN" sz="2400" b="1" dirty="0"/>
              <a:t> </a:t>
            </a:r>
            <a:r>
              <a:rPr lang="en-US" altLang="zh-CN" sz="2400" dirty="0"/>
              <a:t>performing another derivation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B5C1E9-DD70-1731-38C1-3158EC8494C4}"/>
                  </a:ext>
                </a:extLst>
              </p:cNvPr>
              <p:cNvSpPr txBox="1"/>
              <p:nvPr/>
            </p:nvSpPr>
            <p:spPr>
              <a:xfrm>
                <a:off x="1858165" y="2164131"/>
                <a:ext cx="3461845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B5C1E9-DD70-1731-38C1-3158EC84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165" y="2164131"/>
                <a:ext cx="3461845" cy="968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17E144F-413F-258D-FDCB-2EE0DFA00167}"/>
                  </a:ext>
                </a:extLst>
              </p:cNvPr>
              <p:cNvSpPr txBox="1"/>
              <p:nvPr/>
            </p:nvSpPr>
            <p:spPr>
              <a:xfrm>
                <a:off x="1858165" y="2974292"/>
                <a:ext cx="2759410" cy="441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17E144F-413F-258D-FDCB-2EE0DFA00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165" y="2974292"/>
                <a:ext cx="2759410" cy="441724"/>
              </a:xfrm>
              <a:prstGeom prst="rect">
                <a:avLst/>
              </a:prstGeom>
              <a:blipFill>
                <a:blip r:embed="rId5"/>
                <a:stretch>
                  <a:fillRect l="-442" b="-19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B54769A-C38B-0440-0B09-2E9BAF48D3AE}"/>
                  </a:ext>
                </a:extLst>
              </p:cNvPr>
              <p:cNvSpPr txBox="1"/>
              <p:nvPr/>
            </p:nvSpPr>
            <p:spPr>
              <a:xfrm>
                <a:off x="1858165" y="3433345"/>
                <a:ext cx="3099631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B54769A-C38B-0440-0B09-2E9BAF48D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165" y="3433345"/>
                <a:ext cx="3099631" cy="8218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04707A7-5CE9-B7F2-8A04-391B92D74FD4}"/>
                  </a:ext>
                </a:extLst>
              </p:cNvPr>
              <p:cNvSpPr txBox="1"/>
              <p:nvPr/>
            </p:nvSpPr>
            <p:spPr>
              <a:xfrm>
                <a:off x="1858165" y="4289632"/>
                <a:ext cx="4111767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04707A7-5CE9-B7F2-8A04-391B92D74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165" y="4289632"/>
                <a:ext cx="4111767" cy="8370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C4AF77-8284-E13E-CF94-19DD731D849A}"/>
                  </a:ext>
                </a:extLst>
              </p:cNvPr>
              <p:cNvSpPr txBox="1"/>
              <p:nvPr/>
            </p:nvSpPr>
            <p:spPr>
              <a:xfrm>
                <a:off x="1858165" y="5161051"/>
                <a:ext cx="6477927" cy="8379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AC4AF77-8284-E13E-CF94-19DD731D8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165" y="5161051"/>
                <a:ext cx="6477927" cy="8379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4EA9581-A737-1F6F-9461-9D3B26472AEB}"/>
                  </a:ext>
                </a:extLst>
              </p:cNvPr>
              <p:cNvSpPr txBox="1"/>
              <p:nvPr/>
            </p:nvSpPr>
            <p:spPr>
              <a:xfrm>
                <a:off x="5647323" y="1611914"/>
                <a:ext cx="6612003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||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4EA9581-A737-1F6F-9461-9D3B26472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323" y="1611914"/>
                <a:ext cx="6612003" cy="8370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39C6BE9-3F0C-A667-DAD8-83F676905E3C}"/>
                  </a:ext>
                </a:extLst>
              </p:cNvPr>
              <p:cNvSpPr txBox="1"/>
              <p:nvPr/>
            </p:nvSpPr>
            <p:spPr>
              <a:xfrm>
                <a:off x="5647323" y="2424920"/>
                <a:ext cx="3347198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39C6BE9-3F0C-A667-DAD8-83F676905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323" y="2424920"/>
                <a:ext cx="3347198" cy="8370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BD2E4F6E-653C-C43D-70EF-5DF03D2C866B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H="1" flipV="1">
            <a:off x="5647323" y="2030426"/>
            <a:ext cx="2688769" cy="3549586"/>
          </a:xfrm>
          <a:prstGeom prst="curvedConnector5">
            <a:avLst>
              <a:gd name="adj1" fmla="val -2024"/>
              <a:gd name="adj2" fmla="val 19543"/>
              <a:gd name="adj3" fmla="val 108232"/>
            </a:avLst>
          </a:prstGeom>
          <a:ln>
            <a:solidFill>
              <a:srgbClr val="3A0C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DB2CC3EB-EC60-10CD-83E6-AC58FE6E6483}"/>
              </a:ext>
            </a:extLst>
          </p:cNvPr>
          <p:cNvSpPr/>
          <p:nvPr/>
        </p:nvSpPr>
        <p:spPr>
          <a:xfrm>
            <a:off x="6967787" y="3504165"/>
            <a:ext cx="3347198" cy="1331637"/>
          </a:xfrm>
          <a:prstGeom prst="roundRect">
            <a:avLst/>
          </a:prstGeom>
          <a:noFill/>
          <a:ln w="19050"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rgbClr val="002060"/>
                </a:solidFill>
              </a:rPr>
              <a:t>KL Divergence always </a:t>
            </a:r>
            <a:r>
              <a:rPr lang="zh-CN" altLang="en-US" sz="1800" b="1" dirty="0">
                <a:solidFill>
                  <a:srgbClr val="002060"/>
                </a:solidFill>
              </a:rPr>
              <a:t>≥ </a:t>
            </a:r>
            <a:r>
              <a:rPr lang="en-US" altLang="zh-CN" sz="1800" b="1" dirty="0">
                <a:solidFill>
                  <a:srgbClr val="002060"/>
                </a:solidFill>
              </a:rPr>
              <a:t>0</a:t>
            </a:r>
            <a:endParaRPr lang="zh-CN" altLang="en-US" sz="1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84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857C3-C6FE-B8D5-700D-68A541132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1761B-C102-456B-B311-8EA28D8B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</a:t>
            </a:r>
            <a:r>
              <a:rPr lang="en-US" altLang="zh-CN" dirty="0"/>
              <a:t>: </a:t>
            </a:r>
            <a:r>
              <a:rPr lang="en-US" altLang="zh-CN" b="1" dirty="0"/>
              <a:t>VAE</a:t>
            </a:r>
            <a:br>
              <a:rPr lang="en-US" altLang="zh-CN" spc="-50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6AEF7A-0B22-10B0-79AD-9A4952A4C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D6E86B-09D6-5BEC-9C10-0EA210AAE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Haruko386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56E1CF-848C-8E9B-1EBE-DA76BC31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8CCEF5E-6FC8-06C6-44D2-8307052F8DF7}"/>
              </a:ext>
            </a:extLst>
          </p:cNvPr>
          <p:cNvSpPr/>
          <p:nvPr/>
        </p:nvSpPr>
        <p:spPr>
          <a:xfrm>
            <a:off x="1202640" y="2904852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8B096B4-C3F5-0B8C-6C72-0D27F08FC4D7}"/>
              </a:ext>
            </a:extLst>
          </p:cNvPr>
          <p:cNvSpPr/>
          <p:nvPr/>
        </p:nvSpPr>
        <p:spPr>
          <a:xfrm>
            <a:off x="3408811" y="2904852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箭头: 下弧形 7">
            <a:extLst>
              <a:ext uri="{FF2B5EF4-FFF2-40B4-BE49-F238E27FC236}">
                <a16:creationId xmlns:a16="http://schemas.microsoft.com/office/drawing/2014/main" id="{C03E64C3-B344-48AB-9EA2-E67F3828778D}"/>
              </a:ext>
            </a:extLst>
          </p:cNvPr>
          <p:cNvSpPr/>
          <p:nvPr/>
        </p:nvSpPr>
        <p:spPr>
          <a:xfrm>
            <a:off x="1696126" y="4073251"/>
            <a:ext cx="2371366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箭头: 下弧形 8">
            <a:extLst>
              <a:ext uri="{FF2B5EF4-FFF2-40B4-BE49-F238E27FC236}">
                <a16:creationId xmlns:a16="http://schemas.microsoft.com/office/drawing/2014/main" id="{9A1E66BF-C0AA-71D3-7BE1-84973D8A72BC}"/>
              </a:ext>
            </a:extLst>
          </p:cNvPr>
          <p:cNvSpPr/>
          <p:nvPr/>
        </p:nvSpPr>
        <p:spPr>
          <a:xfrm flipH="1" flipV="1">
            <a:off x="1696125" y="2251711"/>
            <a:ext cx="2206171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63B3A22-DC16-3D68-C5EF-48ADE26E4264}"/>
                  </a:ext>
                </a:extLst>
              </p:cNvPr>
              <p:cNvSpPr txBox="1"/>
              <p:nvPr/>
            </p:nvSpPr>
            <p:spPr>
              <a:xfrm>
                <a:off x="2445587" y="4664756"/>
                <a:ext cx="86183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63B3A22-DC16-3D68-C5EF-48ADE26E4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87" y="4664756"/>
                <a:ext cx="861838" cy="338554"/>
              </a:xfrm>
              <a:prstGeom prst="rect">
                <a:avLst/>
              </a:prstGeom>
              <a:blipFill>
                <a:blip r:embed="rId3"/>
                <a:stretch>
                  <a:fillRect l="-6338" r="-9859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60991F4-044B-C6EB-2220-46F5FC7C3B0B}"/>
                  </a:ext>
                </a:extLst>
              </p:cNvPr>
              <p:cNvSpPr txBox="1"/>
              <p:nvPr/>
            </p:nvSpPr>
            <p:spPr>
              <a:xfrm>
                <a:off x="2445587" y="1769087"/>
                <a:ext cx="86158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60991F4-044B-C6EB-2220-46F5FC7C3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87" y="1769087"/>
                <a:ext cx="861583" cy="338554"/>
              </a:xfrm>
              <a:prstGeom prst="rect">
                <a:avLst/>
              </a:prstGeom>
              <a:blipFill>
                <a:blip r:embed="rId4"/>
                <a:stretch>
                  <a:fillRect l="-6338" r="-9859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0F73D4BD-A9A4-6E9D-B7AB-183CF10CFA47}"/>
              </a:ext>
            </a:extLst>
          </p:cNvPr>
          <p:cNvSpPr txBox="1"/>
          <p:nvPr/>
        </p:nvSpPr>
        <p:spPr>
          <a:xfrm>
            <a:off x="1482039" y="3013041"/>
            <a:ext cx="42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zh-CN" altLang="en-US" sz="3600" dirty="0">
              <a:latin typeface="Cambria Math" panose="020405030504060302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610A1C-29E3-E2C7-DBFF-3DD89A63E7D2}"/>
              </a:ext>
            </a:extLst>
          </p:cNvPr>
          <p:cNvSpPr txBox="1"/>
          <p:nvPr/>
        </p:nvSpPr>
        <p:spPr>
          <a:xfrm>
            <a:off x="3688210" y="3013041"/>
            <a:ext cx="42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zh-CN" altLang="en-US" sz="36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CC6AD71-06B3-9DD6-AE24-699BFA042880}"/>
                  </a:ext>
                </a:extLst>
              </p:cNvPr>
              <p:cNvSpPr txBox="1"/>
              <p:nvPr/>
            </p:nvSpPr>
            <p:spPr>
              <a:xfrm>
                <a:off x="2982159" y="1545335"/>
                <a:ext cx="8003420" cy="1766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CC6AD71-06B3-9DD6-AE24-699BFA042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159" y="1545335"/>
                <a:ext cx="8003420" cy="17663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B333D49-B474-6E9E-286D-0556929C3CE5}"/>
                  </a:ext>
                </a:extLst>
              </p:cNvPr>
              <p:cNvSpPr txBox="1"/>
              <p:nvPr/>
            </p:nvSpPr>
            <p:spPr>
              <a:xfrm>
                <a:off x="5139250" y="3051172"/>
                <a:ext cx="6382901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B333D49-B474-6E9E-286D-0556929C3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250" y="3051172"/>
                <a:ext cx="6382901" cy="8370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BD11876-E9B6-B934-F153-E07F96A9FB22}"/>
                  </a:ext>
                </a:extLst>
              </p:cNvPr>
              <p:cNvSpPr txBox="1"/>
              <p:nvPr/>
            </p:nvSpPr>
            <p:spPr>
              <a:xfrm>
                <a:off x="5139250" y="3913596"/>
                <a:ext cx="6246390" cy="468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||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BD11876-E9B6-B934-F153-E07F96A9F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250" y="3913596"/>
                <a:ext cx="6246390" cy="4681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右大括号 17">
            <a:extLst>
              <a:ext uri="{FF2B5EF4-FFF2-40B4-BE49-F238E27FC236}">
                <a16:creationId xmlns:a16="http://schemas.microsoft.com/office/drawing/2014/main" id="{B800B0EB-1434-C761-305C-36AE33D13A4B}"/>
              </a:ext>
            </a:extLst>
          </p:cNvPr>
          <p:cNvSpPr/>
          <p:nvPr/>
        </p:nvSpPr>
        <p:spPr>
          <a:xfrm rot="5400000">
            <a:off x="6682354" y="3028818"/>
            <a:ext cx="405779" cy="2811029"/>
          </a:xfrm>
          <a:prstGeom prst="rightBrace">
            <a:avLst>
              <a:gd name="adj1" fmla="val 8333"/>
              <a:gd name="adj2" fmla="val 49225"/>
            </a:avLst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AA6E3620-5F90-B08B-24ED-379EFAD80D8B}"/>
              </a:ext>
            </a:extLst>
          </p:cNvPr>
          <p:cNvSpPr/>
          <p:nvPr/>
        </p:nvSpPr>
        <p:spPr>
          <a:xfrm rot="5400000">
            <a:off x="9755121" y="3086921"/>
            <a:ext cx="405779" cy="2694822"/>
          </a:xfrm>
          <a:prstGeom prst="rightBrace">
            <a:avLst>
              <a:gd name="adj1" fmla="val 8333"/>
              <a:gd name="adj2" fmla="val 49225"/>
            </a:avLst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DD3321C-D029-2861-25D2-FC0650D47FE9}"/>
              </a:ext>
            </a:extLst>
          </p:cNvPr>
          <p:cNvSpPr txBox="1"/>
          <p:nvPr/>
        </p:nvSpPr>
        <p:spPr>
          <a:xfrm>
            <a:off x="5817482" y="4615755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 term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466FF18-0B4F-4F12-A46E-3BC545B2C6F9}"/>
              </a:ext>
            </a:extLst>
          </p:cNvPr>
          <p:cNvSpPr txBox="1"/>
          <p:nvPr/>
        </p:nvSpPr>
        <p:spPr>
          <a:xfrm>
            <a:off x="8850058" y="461575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matching term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434D493-1D1D-3C21-43B0-D9F682001424}"/>
                  </a:ext>
                </a:extLst>
              </p:cNvPr>
              <p:cNvSpPr txBox="1"/>
              <p:nvPr/>
            </p:nvSpPr>
            <p:spPr>
              <a:xfrm>
                <a:off x="5209422" y="5219105"/>
                <a:ext cx="6096000" cy="768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altLang="zh-CN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zh-CN" alt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l-GR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Ι</m:t>
                          </m:r>
                        </m:e>
                      </m:d>
                    </m:oMath>
                  </m:oMathPara>
                </a14:m>
                <a:endParaRPr lang="en-US" altLang="zh-CN" sz="2000" b="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;0,</m:t>
                      </m:r>
                      <m:r>
                        <m:rPr>
                          <m:sty m:val="p"/>
                        </m:rPr>
                        <a:rPr lang="el-GR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zh-CN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434D493-1D1D-3C21-43B0-D9F682001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22" y="5219105"/>
                <a:ext cx="6096000" cy="768608"/>
              </a:xfrm>
              <a:prstGeom prst="rect">
                <a:avLst/>
              </a:prstGeom>
              <a:blipFill>
                <a:blip r:embed="rId8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37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3" grpId="0"/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AD866-BC64-2A39-2AF9-D9C536F2F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416761-D67B-29F3-8976-95C45BF37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</a:t>
            </a:r>
            <a:r>
              <a:rPr lang="en-US" altLang="zh-CN" dirty="0"/>
              <a:t>: </a:t>
            </a:r>
            <a:r>
              <a:rPr lang="en-US" altLang="zh-CN" b="1" dirty="0"/>
              <a:t>VAE</a:t>
            </a:r>
            <a:br>
              <a:rPr lang="en-US" altLang="zh-CN" spc="-50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9838BEE-D811-3F0D-CEFD-8ED6B5474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1E42BE-EDE9-7F3C-0724-C81ED86CB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D13E21-B437-76EF-5EF2-85B9EA9A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8289D9-841F-86CD-0811-80313763D9A8}"/>
              </a:ext>
            </a:extLst>
          </p:cNvPr>
          <p:cNvSpPr txBox="1"/>
          <p:nvPr/>
        </p:nvSpPr>
        <p:spPr>
          <a:xfrm>
            <a:off x="725715" y="1175435"/>
            <a:ext cx="7968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VAE的目标是最大化ELBO，进而可推导至最大化“重建项”和最小化“KL散度”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12E64DF-BC6B-FD6F-5F5D-DD3B962F7E70}"/>
                  </a:ext>
                </a:extLst>
              </p:cNvPr>
              <p:cNvSpPr txBox="1"/>
              <p:nvPr/>
            </p:nvSpPr>
            <p:spPr>
              <a:xfrm>
                <a:off x="1161142" y="2017242"/>
                <a:ext cx="8862234" cy="619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𝑎𝑟𝑔</m:t>
                          </m:r>
                        </m:e>
                        <m:sub>
                          <m: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3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32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 || 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12E64DF-BC6B-FD6F-5F5D-DD3B962F7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142" y="2017242"/>
                <a:ext cx="8862234" cy="6192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529ECA7-B80D-ED5D-ECB6-DE75BDC4777F}"/>
                  </a:ext>
                </a:extLst>
              </p:cNvPr>
              <p:cNvSpPr txBox="1"/>
              <p:nvPr/>
            </p:nvSpPr>
            <p:spPr>
              <a:xfrm>
                <a:off x="3215159" y="2636514"/>
                <a:ext cx="8398773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𝑎𝑟𝑔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⁡</m:t>
                      </m:r>
                      <m:nary>
                        <m:naryPr>
                          <m:chr m:val="∑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CN" altLang="en-US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sz="28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 || 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529ECA7-B80D-ED5D-ECB6-DE75BDC47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159" y="2636514"/>
                <a:ext cx="8398773" cy="1211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5F4BE33-ED8E-0D3D-92F2-31C9846CA349}"/>
              </a:ext>
            </a:extLst>
          </p:cNvPr>
          <p:cNvSpPr/>
          <p:nvPr/>
        </p:nvSpPr>
        <p:spPr>
          <a:xfrm>
            <a:off x="725715" y="4221486"/>
            <a:ext cx="3835400" cy="1871202"/>
          </a:xfrm>
          <a:prstGeom prst="roundRect">
            <a:avLst/>
          </a:prstGeom>
          <a:noFill/>
          <a:ln w="19050"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02060"/>
                </a:solidFill>
              </a:rPr>
              <a:t>Monte Carlo estimate</a:t>
            </a:r>
            <a:r>
              <a:rPr lang="zh-CN" altLang="en-US" b="1" dirty="0">
                <a:solidFill>
                  <a:srgbClr val="002060"/>
                </a:solidFill>
              </a:rPr>
              <a:t>：计算积分困难的条件下，从分布</a:t>
            </a:r>
            <a:r>
              <a:rPr lang="en-US" altLang="zh-CN" b="1" dirty="0">
                <a:solidFill>
                  <a:srgbClr val="002060"/>
                </a:solidFill>
              </a:rPr>
              <a:t>p(x)</a:t>
            </a:r>
            <a:r>
              <a:rPr lang="zh-CN" altLang="en-US" b="1" dirty="0">
                <a:solidFill>
                  <a:srgbClr val="002060"/>
                </a:solidFill>
              </a:rPr>
              <a:t>中采集</a:t>
            </a:r>
            <a:r>
              <a:rPr lang="en-US" altLang="zh-CN" b="1" dirty="0">
                <a:solidFill>
                  <a:srgbClr val="002060"/>
                </a:solidFill>
              </a:rPr>
              <a:t>N</a:t>
            </a:r>
            <a:r>
              <a:rPr lang="zh-CN" altLang="en-US" b="1" dirty="0">
                <a:solidFill>
                  <a:srgbClr val="002060"/>
                </a:solidFill>
              </a:rPr>
              <a:t>个样本，计算这些样本在</a:t>
            </a:r>
            <a:r>
              <a:rPr lang="en-US" altLang="zh-CN" b="1" dirty="0">
                <a:solidFill>
                  <a:srgbClr val="002060"/>
                </a:solidFill>
              </a:rPr>
              <a:t>f(x)</a:t>
            </a:r>
            <a:r>
              <a:rPr lang="zh-CN" altLang="en-US" b="1" dirty="0">
                <a:solidFill>
                  <a:srgbClr val="002060"/>
                </a:solidFill>
              </a:rPr>
              <a:t>下的平均值，作为期望的近似</a:t>
            </a:r>
            <a:endParaRPr lang="zh-CN" altLang="en-US" sz="1800" b="1" dirty="0">
              <a:solidFill>
                <a:srgbClr val="00206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C9198FC-2199-7F2E-B9F0-EC55A5D584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00" y="4033977"/>
            <a:ext cx="3835400" cy="28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2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1B343-8AAA-4150-3318-365D4C802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Background: HVAE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2E2F3B-4A4B-0D1D-8B3B-85FA5F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7D9CA6-4D76-371D-9DD4-A963C29E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083426-50B8-0DFC-F700-99F946638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FB33921-6848-1466-E98B-B7EE7E645466}"/>
              </a:ext>
            </a:extLst>
          </p:cNvPr>
          <p:cNvSpPr/>
          <p:nvPr/>
        </p:nvSpPr>
        <p:spPr>
          <a:xfrm>
            <a:off x="1202640" y="2904852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D9672E1-D23F-BAB0-0E03-779E5B3B9188}"/>
              </a:ext>
            </a:extLst>
          </p:cNvPr>
          <p:cNvSpPr/>
          <p:nvPr/>
        </p:nvSpPr>
        <p:spPr>
          <a:xfrm>
            <a:off x="3408811" y="2904852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箭头: 下弧形 7">
            <a:extLst>
              <a:ext uri="{FF2B5EF4-FFF2-40B4-BE49-F238E27FC236}">
                <a16:creationId xmlns:a16="http://schemas.microsoft.com/office/drawing/2014/main" id="{734D26B8-5E78-3748-D6E1-5F454D8D0CB9}"/>
              </a:ext>
            </a:extLst>
          </p:cNvPr>
          <p:cNvSpPr/>
          <p:nvPr/>
        </p:nvSpPr>
        <p:spPr>
          <a:xfrm>
            <a:off x="1696126" y="4073251"/>
            <a:ext cx="2215474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箭头: 下弧形 8">
            <a:extLst>
              <a:ext uri="{FF2B5EF4-FFF2-40B4-BE49-F238E27FC236}">
                <a16:creationId xmlns:a16="http://schemas.microsoft.com/office/drawing/2014/main" id="{09D4FB88-055F-C71D-CC67-D3520176B7BE}"/>
              </a:ext>
            </a:extLst>
          </p:cNvPr>
          <p:cNvSpPr/>
          <p:nvPr/>
        </p:nvSpPr>
        <p:spPr>
          <a:xfrm flipH="1" flipV="1">
            <a:off x="1696125" y="2251711"/>
            <a:ext cx="2121132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61BC535-304A-77B9-7E1F-8E90DB21FC9E}"/>
                  </a:ext>
                </a:extLst>
              </p:cNvPr>
              <p:cNvSpPr txBox="1"/>
              <p:nvPr/>
            </p:nvSpPr>
            <p:spPr>
              <a:xfrm>
                <a:off x="2445587" y="4664756"/>
                <a:ext cx="961224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61BC535-304A-77B9-7E1F-8E90DB21F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87" y="4664756"/>
                <a:ext cx="961224" cy="338554"/>
              </a:xfrm>
              <a:prstGeom prst="rect">
                <a:avLst/>
              </a:prstGeom>
              <a:blipFill>
                <a:blip r:embed="rId3"/>
                <a:stretch>
                  <a:fillRect l="-5696" r="-9494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0247E1C-359D-B291-F2A1-A25C83B188E2}"/>
                  </a:ext>
                </a:extLst>
              </p:cNvPr>
              <p:cNvSpPr txBox="1"/>
              <p:nvPr/>
            </p:nvSpPr>
            <p:spPr>
              <a:xfrm>
                <a:off x="2445587" y="1769087"/>
                <a:ext cx="96096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0247E1C-359D-B291-F2A1-A25C83B18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87" y="1769087"/>
                <a:ext cx="960968" cy="338554"/>
              </a:xfrm>
              <a:prstGeom prst="rect">
                <a:avLst/>
              </a:prstGeom>
              <a:blipFill>
                <a:blip r:embed="rId4"/>
                <a:stretch>
                  <a:fillRect l="-5696" r="-9494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57354288-D020-2CBC-D428-5D22227DFD7C}"/>
              </a:ext>
            </a:extLst>
          </p:cNvPr>
          <p:cNvSpPr txBox="1"/>
          <p:nvPr/>
        </p:nvSpPr>
        <p:spPr>
          <a:xfrm>
            <a:off x="1482039" y="3013041"/>
            <a:ext cx="42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zh-CN" altLang="en-US" sz="3600" dirty="0">
              <a:latin typeface="Cambria Math" panose="020405030504060302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A8C972-B037-5708-457C-96B6886C422A}"/>
              </a:ext>
            </a:extLst>
          </p:cNvPr>
          <p:cNvSpPr txBox="1"/>
          <p:nvPr/>
        </p:nvSpPr>
        <p:spPr>
          <a:xfrm>
            <a:off x="3688209" y="3013041"/>
            <a:ext cx="60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altLang="zh-CN" sz="3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zh-CN" altLang="en-US" sz="3600" baseline="-25000" dirty="0">
              <a:latin typeface="Cambria Math" panose="020405030504060302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56299D3-3C68-E138-2923-4763DB3018FD}"/>
              </a:ext>
            </a:extLst>
          </p:cNvPr>
          <p:cNvSpPr/>
          <p:nvPr/>
        </p:nvSpPr>
        <p:spPr>
          <a:xfrm>
            <a:off x="5662637" y="2904852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15" name="箭头: 下弧形 14">
            <a:extLst>
              <a:ext uri="{FF2B5EF4-FFF2-40B4-BE49-F238E27FC236}">
                <a16:creationId xmlns:a16="http://schemas.microsoft.com/office/drawing/2014/main" id="{58160B26-5A81-BB11-B26F-6F590B561B5C}"/>
              </a:ext>
            </a:extLst>
          </p:cNvPr>
          <p:cNvSpPr/>
          <p:nvPr/>
        </p:nvSpPr>
        <p:spPr>
          <a:xfrm>
            <a:off x="3949952" y="4073251"/>
            <a:ext cx="2371366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箭头: 下弧形 15">
            <a:extLst>
              <a:ext uri="{FF2B5EF4-FFF2-40B4-BE49-F238E27FC236}">
                <a16:creationId xmlns:a16="http://schemas.microsoft.com/office/drawing/2014/main" id="{5FDDE871-BE4F-543F-66E9-5F92968A98AD}"/>
              </a:ext>
            </a:extLst>
          </p:cNvPr>
          <p:cNvSpPr/>
          <p:nvPr/>
        </p:nvSpPr>
        <p:spPr>
          <a:xfrm flipH="1" flipV="1">
            <a:off x="3949951" y="2251711"/>
            <a:ext cx="2206171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F7EDBEB-E6EC-C12A-7DA1-AEB930A40971}"/>
                  </a:ext>
                </a:extLst>
              </p:cNvPr>
              <p:cNvSpPr txBox="1"/>
              <p:nvPr/>
            </p:nvSpPr>
            <p:spPr>
              <a:xfrm>
                <a:off x="4699413" y="4664756"/>
                <a:ext cx="103444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zh-CN" sz="2200" i="1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F7EDBEB-E6EC-C12A-7DA1-AEB930A40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413" y="4664756"/>
                <a:ext cx="1034449" cy="338554"/>
              </a:xfrm>
              <a:prstGeom prst="rect">
                <a:avLst/>
              </a:prstGeom>
              <a:blipFill>
                <a:blip r:embed="rId5"/>
                <a:stretch>
                  <a:fillRect l="-5882" r="-8235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FB6AF15-B881-015C-D176-856D2CFADD0D}"/>
                  </a:ext>
                </a:extLst>
              </p:cNvPr>
              <p:cNvSpPr txBox="1"/>
              <p:nvPr/>
            </p:nvSpPr>
            <p:spPr>
              <a:xfrm>
                <a:off x="4699413" y="1769087"/>
                <a:ext cx="104220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2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FB6AF15-B881-015C-D176-856D2CFAD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413" y="1769087"/>
                <a:ext cx="1042208" cy="338554"/>
              </a:xfrm>
              <a:prstGeom prst="rect">
                <a:avLst/>
              </a:prstGeom>
              <a:blipFill>
                <a:blip r:embed="rId6"/>
                <a:stretch>
                  <a:fillRect l="-5848" r="-8187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8B386084-DA10-39BB-5A68-7EC9FA617697}"/>
              </a:ext>
            </a:extLst>
          </p:cNvPr>
          <p:cNvSpPr txBox="1"/>
          <p:nvPr/>
        </p:nvSpPr>
        <p:spPr>
          <a:xfrm>
            <a:off x="5942035" y="3013041"/>
            <a:ext cx="60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altLang="zh-CN" sz="36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zh-CN" altLang="en-US" sz="3600" baseline="-25000" dirty="0">
              <a:latin typeface="Cambria Math" panose="02040503050406030204" pitchFamily="18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1E91094-74B7-8D8D-9C22-D7E9AE7406F2}"/>
              </a:ext>
            </a:extLst>
          </p:cNvPr>
          <p:cNvSpPr/>
          <p:nvPr/>
        </p:nvSpPr>
        <p:spPr>
          <a:xfrm>
            <a:off x="9252928" y="2904852"/>
            <a:ext cx="986972" cy="98697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21" name="箭头: 下弧形 20">
            <a:extLst>
              <a:ext uri="{FF2B5EF4-FFF2-40B4-BE49-F238E27FC236}">
                <a16:creationId xmlns:a16="http://schemas.microsoft.com/office/drawing/2014/main" id="{A50F7898-CFFE-2909-DF0E-D64628FC6B01}"/>
              </a:ext>
            </a:extLst>
          </p:cNvPr>
          <p:cNvSpPr/>
          <p:nvPr/>
        </p:nvSpPr>
        <p:spPr>
          <a:xfrm>
            <a:off x="7540243" y="4073251"/>
            <a:ext cx="2371366" cy="471715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箭头: 下弧形 21">
            <a:extLst>
              <a:ext uri="{FF2B5EF4-FFF2-40B4-BE49-F238E27FC236}">
                <a16:creationId xmlns:a16="http://schemas.microsoft.com/office/drawing/2014/main" id="{6F1DBDEF-41EA-0012-5A18-105793432050}"/>
              </a:ext>
            </a:extLst>
          </p:cNvPr>
          <p:cNvSpPr/>
          <p:nvPr/>
        </p:nvSpPr>
        <p:spPr>
          <a:xfrm flipH="1" flipV="1">
            <a:off x="7540242" y="2251711"/>
            <a:ext cx="2206171" cy="471714"/>
          </a:xfrm>
          <a:prstGeom prst="curvedUpArrow">
            <a:avLst>
              <a:gd name="adj1" fmla="val 25000"/>
              <a:gd name="adj2" fmla="val 61381"/>
              <a:gd name="adj3" fmla="val 25000"/>
            </a:avLst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B732C28-2E54-2060-D48D-DC8CE594C329}"/>
              </a:ext>
            </a:extLst>
          </p:cNvPr>
          <p:cNvSpPr txBox="1"/>
          <p:nvPr/>
        </p:nvSpPr>
        <p:spPr>
          <a:xfrm>
            <a:off x="9532326" y="3013041"/>
            <a:ext cx="60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altLang="zh-CN" sz="36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zh-CN" altLang="en-US" sz="3600" baseline="-25000" dirty="0">
              <a:latin typeface="Cambria Math" panose="02040503050406030204" pitchFamily="18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7CBDFA6-7546-DDD5-5F8D-C0931D92A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65" y="5068960"/>
            <a:ext cx="11603069" cy="1343212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114BCEB-524D-B5B1-EB2A-B36985415DAE}"/>
              </a:ext>
            </a:extLst>
          </p:cNvPr>
          <p:cNvSpPr txBox="1"/>
          <p:nvPr/>
        </p:nvSpPr>
        <p:spPr>
          <a:xfrm>
            <a:off x="7339520" y="2958650"/>
            <a:ext cx="1153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····</a:t>
            </a:r>
            <a:endParaRPr lang="zh-CN" alt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1C7ECD7-98CD-7BC7-08DB-8BD43BEBD9A2}"/>
                  </a:ext>
                </a:extLst>
              </p:cNvPr>
              <p:cNvSpPr txBox="1"/>
              <p:nvPr/>
            </p:nvSpPr>
            <p:spPr>
              <a:xfrm>
                <a:off x="8057462" y="498438"/>
                <a:ext cx="3347198" cy="837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1C7ECD7-98CD-7BC7-08DB-8BD43BEBD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462" y="498438"/>
                <a:ext cx="3347198" cy="8370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31CB65E-3866-D33E-6CB6-1893E96AAD88}"/>
                  </a:ext>
                </a:extLst>
              </p:cNvPr>
              <p:cNvSpPr txBox="1"/>
              <p:nvPr/>
            </p:nvSpPr>
            <p:spPr>
              <a:xfrm>
                <a:off x="8210720" y="4664756"/>
                <a:ext cx="139737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31CB65E-3866-D33E-6CB6-1893E96AA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720" y="4664756"/>
                <a:ext cx="1397370" cy="338554"/>
              </a:xfrm>
              <a:prstGeom prst="rect">
                <a:avLst/>
              </a:prstGeom>
              <a:blipFill>
                <a:blip r:embed="rId11"/>
                <a:stretch>
                  <a:fillRect l="-4367" r="-6550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ECAF23E-4702-531D-95B4-2331B42CDAE2}"/>
                  </a:ext>
                </a:extLst>
              </p:cNvPr>
              <p:cNvSpPr txBox="1"/>
              <p:nvPr/>
            </p:nvSpPr>
            <p:spPr>
              <a:xfrm>
                <a:off x="8210720" y="1769087"/>
                <a:ext cx="139736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ECAF23E-4702-531D-95B4-2331B42CD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720" y="1769087"/>
                <a:ext cx="1397369" cy="338554"/>
              </a:xfrm>
              <a:prstGeom prst="rect">
                <a:avLst/>
              </a:prstGeom>
              <a:blipFill>
                <a:blip r:embed="rId12"/>
                <a:stretch>
                  <a:fillRect l="-4367" r="-6550" b="-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95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3" grpId="0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 animBg="1"/>
      <p:bldP spid="21" grpId="0" animBg="1"/>
      <p:bldP spid="22" grpId="0" animBg="1"/>
      <p:bldP spid="25" grpId="0"/>
      <p:bldP spid="28" grpId="0"/>
      <p:bldP spid="29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E432B-D3BC-CD40-8994-9CBC0BCC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Diffusion</a:t>
            </a:r>
            <a:r>
              <a:rPr lang="en-US" altLang="zh-CN" b="1" kern="1200" spc="-60" dirty="0">
                <a:solidFill>
                  <a:srgbClr val="000000"/>
                </a:solidFill>
                <a:effectLst/>
                <a:ea typeface="+mn-ea"/>
                <a:cs typeface="+mn-cs"/>
              </a:rPr>
              <a:t> </a:t>
            </a:r>
            <a:r>
              <a:rPr lang="en-US" altLang="zh-CN" b="1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Model</a:t>
            </a:r>
            <a:br>
              <a:rPr lang="zh-CN" altLang="zh-CN" dirty="0">
                <a:effectLst/>
              </a:rPr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E31996-6D22-3672-E8B2-E22DEE7C3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403FEE-F331-038F-59A0-DAA2520AE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D0E6CB-958C-08CD-E1DA-7A699CA74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6" name="object 15">
            <a:extLst>
              <a:ext uri="{FF2B5EF4-FFF2-40B4-BE49-F238E27FC236}">
                <a16:creationId xmlns:a16="http://schemas.microsoft.com/office/drawing/2014/main" id="{6E11E2E6-B36B-03B4-DC96-83A710AE3B91}"/>
              </a:ext>
            </a:extLst>
          </p:cNvPr>
          <p:cNvSpPr txBox="1"/>
          <p:nvPr/>
        </p:nvSpPr>
        <p:spPr>
          <a:xfrm>
            <a:off x="652678" y="6158585"/>
            <a:ext cx="525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[1]</a:t>
            </a:r>
            <a:r>
              <a:rPr sz="1200" spc="-7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Ho</a:t>
            </a:r>
            <a:r>
              <a:rPr sz="1200" spc="-3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J,</a:t>
            </a:r>
            <a:r>
              <a:rPr sz="1200" spc="-4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Jain</a:t>
            </a:r>
            <a:r>
              <a:rPr sz="1200" spc="-7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A,</a:t>
            </a:r>
            <a:r>
              <a:rPr sz="1200" spc="-7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Abbeel</a:t>
            </a:r>
            <a:r>
              <a:rPr sz="1200" spc="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70" dirty="0">
                <a:solidFill>
                  <a:srgbClr val="7E7E7E"/>
                </a:solidFill>
                <a:latin typeface="Times New Roman"/>
                <a:cs typeface="Times New Roman"/>
              </a:rPr>
              <a:t>P.</a:t>
            </a:r>
            <a:r>
              <a:rPr sz="1200" spc="-1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Denoising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diffusion</a:t>
            </a:r>
            <a:r>
              <a:rPr sz="1200" spc="-2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probabilistic</a:t>
            </a:r>
            <a:r>
              <a:rPr sz="1200" spc="-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models.</a:t>
            </a:r>
            <a:r>
              <a:rPr sz="1200" spc="-2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NeuraIPS,</a:t>
            </a:r>
            <a:r>
              <a:rPr sz="1200" spc="-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2020.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0" name="object 21">
            <a:extLst>
              <a:ext uri="{FF2B5EF4-FFF2-40B4-BE49-F238E27FC236}">
                <a16:creationId xmlns:a16="http://schemas.microsoft.com/office/drawing/2014/main" id="{6169EB1F-7714-5547-0C54-027D820F1808}"/>
              </a:ext>
            </a:extLst>
          </p:cNvPr>
          <p:cNvSpPr/>
          <p:nvPr/>
        </p:nvSpPr>
        <p:spPr>
          <a:xfrm>
            <a:off x="336041" y="2154173"/>
            <a:ext cx="10147300" cy="1637030"/>
          </a:xfrm>
          <a:custGeom>
            <a:avLst/>
            <a:gdLst/>
            <a:ahLst/>
            <a:cxnLst/>
            <a:rect l="l" t="t" r="r" b="b"/>
            <a:pathLst>
              <a:path w="10147300" h="1637029">
                <a:moveTo>
                  <a:pt x="0" y="272796"/>
                </a:moveTo>
                <a:lnTo>
                  <a:pt x="4395" y="223770"/>
                </a:lnTo>
                <a:lnTo>
                  <a:pt x="17066" y="177624"/>
                </a:lnTo>
                <a:lnTo>
                  <a:pt x="37244" y="135128"/>
                </a:lnTo>
                <a:lnTo>
                  <a:pt x="64158" y="97053"/>
                </a:lnTo>
                <a:lnTo>
                  <a:pt x="97037" y="64171"/>
                </a:lnTo>
                <a:lnTo>
                  <a:pt x="135111" y="37253"/>
                </a:lnTo>
                <a:lnTo>
                  <a:pt x="177609" y="17071"/>
                </a:lnTo>
                <a:lnTo>
                  <a:pt x="223760" y="4396"/>
                </a:lnTo>
                <a:lnTo>
                  <a:pt x="272795" y="0"/>
                </a:lnTo>
                <a:lnTo>
                  <a:pt x="9873996" y="0"/>
                </a:lnTo>
                <a:lnTo>
                  <a:pt x="9923021" y="4396"/>
                </a:lnTo>
                <a:lnTo>
                  <a:pt x="9969167" y="17071"/>
                </a:lnTo>
                <a:lnTo>
                  <a:pt x="10011664" y="37253"/>
                </a:lnTo>
                <a:lnTo>
                  <a:pt x="10049738" y="64171"/>
                </a:lnTo>
                <a:lnTo>
                  <a:pt x="10082620" y="97053"/>
                </a:lnTo>
                <a:lnTo>
                  <a:pt x="10109538" y="135127"/>
                </a:lnTo>
                <a:lnTo>
                  <a:pt x="10129720" y="177624"/>
                </a:lnTo>
                <a:lnTo>
                  <a:pt x="10142395" y="223770"/>
                </a:lnTo>
                <a:lnTo>
                  <a:pt x="10146791" y="272796"/>
                </a:lnTo>
                <a:lnTo>
                  <a:pt x="10146791" y="1363979"/>
                </a:lnTo>
                <a:lnTo>
                  <a:pt x="10142395" y="1413005"/>
                </a:lnTo>
                <a:lnTo>
                  <a:pt x="10129720" y="1459151"/>
                </a:lnTo>
                <a:lnTo>
                  <a:pt x="10109538" y="1501647"/>
                </a:lnTo>
                <a:lnTo>
                  <a:pt x="10082620" y="1539722"/>
                </a:lnTo>
                <a:lnTo>
                  <a:pt x="10049738" y="1572604"/>
                </a:lnTo>
                <a:lnTo>
                  <a:pt x="10011664" y="1599522"/>
                </a:lnTo>
                <a:lnTo>
                  <a:pt x="9969167" y="1619704"/>
                </a:lnTo>
                <a:lnTo>
                  <a:pt x="9923021" y="1632379"/>
                </a:lnTo>
                <a:lnTo>
                  <a:pt x="9873996" y="1636776"/>
                </a:lnTo>
                <a:lnTo>
                  <a:pt x="272795" y="1636776"/>
                </a:lnTo>
                <a:lnTo>
                  <a:pt x="223760" y="1632379"/>
                </a:lnTo>
                <a:lnTo>
                  <a:pt x="177609" y="1619704"/>
                </a:lnTo>
                <a:lnTo>
                  <a:pt x="135111" y="1599522"/>
                </a:lnTo>
                <a:lnTo>
                  <a:pt x="97037" y="1572604"/>
                </a:lnTo>
                <a:lnTo>
                  <a:pt x="64158" y="1539722"/>
                </a:lnTo>
                <a:lnTo>
                  <a:pt x="37244" y="1501647"/>
                </a:lnTo>
                <a:lnTo>
                  <a:pt x="17066" y="1459151"/>
                </a:lnTo>
                <a:lnTo>
                  <a:pt x="4395" y="1413005"/>
                </a:lnTo>
                <a:lnTo>
                  <a:pt x="0" y="1363979"/>
                </a:lnTo>
                <a:lnTo>
                  <a:pt x="0" y="272796"/>
                </a:lnTo>
                <a:close/>
              </a:path>
            </a:pathLst>
          </a:custGeom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34">
            <a:extLst>
              <a:ext uri="{FF2B5EF4-FFF2-40B4-BE49-F238E27FC236}">
                <a16:creationId xmlns:a16="http://schemas.microsoft.com/office/drawing/2014/main" id="{6F5B6783-1A3A-020A-79DC-E7386924B82D}"/>
              </a:ext>
            </a:extLst>
          </p:cNvPr>
          <p:cNvGrpSpPr/>
          <p:nvPr/>
        </p:nvGrpSpPr>
        <p:grpSpPr>
          <a:xfrm>
            <a:off x="1648205" y="3964685"/>
            <a:ext cx="10195560" cy="1657604"/>
            <a:chOff x="1648205" y="3964685"/>
            <a:chExt cx="10195560" cy="1657604"/>
          </a:xfrm>
        </p:grpSpPr>
        <p:sp>
          <p:nvSpPr>
            <p:cNvPr id="64" name="object 37">
              <a:extLst>
                <a:ext uri="{FF2B5EF4-FFF2-40B4-BE49-F238E27FC236}">
                  <a16:creationId xmlns:a16="http://schemas.microsoft.com/office/drawing/2014/main" id="{8DA8DB15-1BAA-1161-DFCF-D57C2F9F955E}"/>
                </a:ext>
              </a:extLst>
            </p:cNvPr>
            <p:cNvSpPr/>
            <p:nvPr/>
          </p:nvSpPr>
          <p:spPr>
            <a:xfrm>
              <a:off x="1648205" y="3964685"/>
              <a:ext cx="10195560" cy="1635760"/>
            </a:xfrm>
            <a:custGeom>
              <a:avLst/>
              <a:gdLst/>
              <a:ahLst/>
              <a:cxnLst/>
              <a:rect l="l" t="t" r="r" b="b"/>
              <a:pathLst>
                <a:path w="10195560" h="1635760">
                  <a:moveTo>
                    <a:pt x="0" y="272541"/>
                  </a:moveTo>
                  <a:lnTo>
                    <a:pt x="4391" y="223559"/>
                  </a:lnTo>
                  <a:lnTo>
                    <a:pt x="17053" y="177453"/>
                  </a:lnTo>
                  <a:lnTo>
                    <a:pt x="37215" y="134996"/>
                  </a:lnTo>
                  <a:lnTo>
                    <a:pt x="64106" y="96957"/>
                  </a:lnTo>
                  <a:lnTo>
                    <a:pt x="96957" y="64106"/>
                  </a:lnTo>
                  <a:lnTo>
                    <a:pt x="134996" y="37215"/>
                  </a:lnTo>
                  <a:lnTo>
                    <a:pt x="177453" y="17053"/>
                  </a:lnTo>
                  <a:lnTo>
                    <a:pt x="223559" y="4391"/>
                  </a:lnTo>
                  <a:lnTo>
                    <a:pt x="272542" y="0"/>
                  </a:lnTo>
                  <a:lnTo>
                    <a:pt x="9923018" y="0"/>
                  </a:lnTo>
                  <a:lnTo>
                    <a:pt x="9972000" y="4391"/>
                  </a:lnTo>
                  <a:lnTo>
                    <a:pt x="10018106" y="17053"/>
                  </a:lnTo>
                  <a:lnTo>
                    <a:pt x="10060563" y="37215"/>
                  </a:lnTo>
                  <a:lnTo>
                    <a:pt x="10098602" y="64106"/>
                  </a:lnTo>
                  <a:lnTo>
                    <a:pt x="10131453" y="96957"/>
                  </a:lnTo>
                  <a:lnTo>
                    <a:pt x="10158344" y="134996"/>
                  </a:lnTo>
                  <a:lnTo>
                    <a:pt x="10178506" y="177453"/>
                  </a:lnTo>
                  <a:lnTo>
                    <a:pt x="10191168" y="223559"/>
                  </a:lnTo>
                  <a:lnTo>
                    <a:pt x="10195560" y="272541"/>
                  </a:lnTo>
                  <a:lnTo>
                    <a:pt x="10195560" y="1362710"/>
                  </a:lnTo>
                  <a:lnTo>
                    <a:pt x="10191168" y="1411692"/>
                  </a:lnTo>
                  <a:lnTo>
                    <a:pt x="10178506" y="1457798"/>
                  </a:lnTo>
                  <a:lnTo>
                    <a:pt x="10158344" y="1500255"/>
                  </a:lnTo>
                  <a:lnTo>
                    <a:pt x="10131453" y="1538294"/>
                  </a:lnTo>
                  <a:lnTo>
                    <a:pt x="10098602" y="1571145"/>
                  </a:lnTo>
                  <a:lnTo>
                    <a:pt x="10060563" y="1598036"/>
                  </a:lnTo>
                  <a:lnTo>
                    <a:pt x="10018106" y="1618198"/>
                  </a:lnTo>
                  <a:lnTo>
                    <a:pt x="9972000" y="1630860"/>
                  </a:lnTo>
                  <a:lnTo>
                    <a:pt x="9923018" y="1635252"/>
                  </a:lnTo>
                  <a:lnTo>
                    <a:pt x="272542" y="1635252"/>
                  </a:lnTo>
                  <a:lnTo>
                    <a:pt x="223559" y="1630860"/>
                  </a:lnTo>
                  <a:lnTo>
                    <a:pt x="177453" y="1618198"/>
                  </a:lnTo>
                  <a:lnTo>
                    <a:pt x="134996" y="1598036"/>
                  </a:lnTo>
                  <a:lnTo>
                    <a:pt x="96957" y="1571145"/>
                  </a:lnTo>
                  <a:lnTo>
                    <a:pt x="64106" y="1538294"/>
                  </a:lnTo>
                  <a:lnTo>
                    <a:pt x="37215" y="1500255"/>
                  </a:lnTo>
                  <a:lnTo>
                    <a:pt x="17053" y="1457798"/>
                  </a:lnTo>
                  <a:lnTo>
                    <a:pt x="4391" y="1411692"/>
                  </a:lnTo>
                  <a:lnTo>
                    <a:pt x="0" y="1362710"/>
                  </a:lnTo>
                  <a:lnTo>
                    <a:pt x="0" y="272541"/>
                  </a:lnTo>
                  <a:close/>
                </a:path>
              </a:pathLst>
            </a:custGeom>
            <a:ln w="1905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38">
              <a:extLst>
                <a:ext uri="{FF2B5EF4-FFF2-40B4-BE49-F238E27FC236}">
                  <a16:creationId xmlns:a16="http://schemas.microsoft.com/office/drawing/2014/main" id="{EFD4CC29-112B-1189-B8A9-6227D08BC237}"/>
                </a:ext>
              </a:extLst>
            </p:cNvPr>
            <p:cNvSpPr/>
            <p:nvPr/>
          </p:nvSpPr>
          <p:spPr>
            <a:xfrm>
              <a:off x="10482072" y="3985259"/>
              <a:ext cx="1358265" cy="1637030"/>
            </a:xfrm>
            <a:custGeom>
              <a:avLst/>
              <a:gdLst/>
              <a:ahLst/>
              <a:cxnLst/>
              <a:rect l="l" t="t" r="r" b="b"/>
              <a:pathLst>
                <a:path w="1358265" h="1637029">
                  <a:moveTo>
                    <a:pt x="1131570" y="0"/>
                  </a:moveTo>
                  <a:lnTo>
                    <a:pt x="226313" y="0"/>
                  </a:lnTo>
                  <a:lnTo>
                    <a:pt x="180710" y="4598"/>
                  </a:lnTo>
                  <a:lnTo>
                    <a:pt x="138231" y="17787"/>
                  </a:lnTo>
                  <a:lnTo>
                    <a:pt x="99789" y="38656"/>
                  </a:lnTo>
                  <a:lnTo>
                    <a:pt x="66294" y="66293"/>
                  </a:lnTo>
                  <a:lnTo>
                    <a:pt x="38656" y="99789"/>
                  </a:lnTo>
                  <a:lnTo>
                    <a:pt x="17787" y="138231"/>
                  </a:lnTo>
                  <a:lnTo>
                    <a:pt x="4598" y="180710"/>
                  </a:lnTo>
                  <a:lnTo>
                    <a:pt x="0" y="226313"/>
                  </a:lnTo>
                  <a:lnTo>
                    <a:pt x="0" y="1410461"/>
                  </a:lnTo>
                  <a:lnTo>
                    <a:pt x="4598" y="1456065"/>
                  </a:lnTo>
                  <a:lnTo>
                    <a:pt x="17787" y="1498544"/>
                  </a:lnTo>
                  <a:lnTo>
                    <a:pt x="38656" y="1536986"/>
                  </a:lnTo>
                  <a:lnTo>
                    <a:pt x="66294" y="1570482"/>
                  </a:lnTo>
                  <a:lnTo>
                    <a:pt x="99789" y="1598119"/>
                  </a:lnTo>
                  <a:lnTo>
                    <a:pt x="138231" y="1618988"/>
                  </a:lnTo>
                  <a:lnTo>
                    <a:pt x="180710" y="1632177"/>
                  </a:lnTo>
                  <a:lnTo>
                    <a:pt x="226313" y="1636776"/>
                  </a:lnTo>
                  <a:lnTo>
                    <a:pt x="1131570" y="1636776"/>
                  </a:lnTo>
                  <a:lnTo>
                    <a:pt x="1177173" y="1632177"/>
                  </a:lnTo>
                  <a:lnTo>
                    <a:pt x="1219652" y="1618988"/>
                  </a:lnTo>
                  <a:lnTo>
                    <a:pt x="1258094" y="1598119"/>
                  </a:lnTo>
                  <a:lnTo>
                    <a:pt x="1291589" y="1570482"/>
                  </a:lnTo>
                  <a:lnTo>
                    <a:pt x="1319227" y="1536986"/>
                  </a:lnTo>
                  <a:lnTo>
                    <a:pt x="1340096" y="1498544"/>
                  </a:lnTo>
                  <a:lnTo>
                    <a:pt x="1353285" y="1456065"/>
                  </a:lnTo>
                  <a:lnTo>
                    <a:pt x="1357883" y="1410461"/>
                  </a:lnTo>
                  <a:lnTo>
                    <a:pt x="1357883" y="226313"/>
                  </a:lnTo>
                  <a:lnTo>
                    <a:pt x="1353285" y="180710"/>
                  </a:lnTo>
                  <a:lnTo>
                    <a:pt x="1340096" y="138231"/>
                  </a:lnTo>
                  <a:lnTo>
                    <a:pt x="1319227" y="99789"/>
                  </a:lnTo>
                  <a:lnTo>
                    <a:pt x="1291589" y="66293"/>
                  </a:lnTo>
                  <a:lnTo>
                    <a:pt x="1258094" y="38656"/>
                  </a:lnTo>
                  <a:lnTo>
                    <a:pt x="1219652" y="17787"/>
                  </a:lnTo>
                  <a:lnTo>
                    <a:pt x="1177173" y="4598"/>
                  </a:lnTo>
                  <a:lnTo>
                    <a:pt x="1131570" y="0"/>
                  </a:lnTo>
                  <a:close/>
                </a:path>
              </a:pathLst>
            </a:custGeom>
            <a:solidFill>
              <a:srgbClr val="538235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8" name="object 17">
            <a:extLst>
              <a:ext uri="{FF2B5EF4-FFF2-40B4-BE49-F238E27FC236}">
                <a16:creationId xmlns:a16="http://schemas.microsoft.com/office/drawing/2014/main" id="{6959BD54-C503-FD87-0068-59F8DEC6911B}"/>
              </a:ext>
            </a:extLst>
          </p:cNvPr>
          <p:cNvSpPr txBox="1"/>
          <p:nvPr/>
        </p:nvSpPr>
        <p:spPr>
          <a:xfrm>
            <a:off x="9721088" y="2670124"/>
            <a:ext cx="6096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9" name="object 33">
            <a:extLst>
              <a:ext uri="{FF2B5EF4-FFF2-40B4-BE49-F238E27FC236}">
                <a16:creationId xmlns:a16="http://schemas.microsoft.com/office/drawing/2014/main" id="{94A1F921-427F-7124-7F6A-19B41D7D847A}"/>
              </a:ext>
            </a:extLst>
          </p:cNvPr>
          <p:cNvSpPr txBox="1"/>
          <p:nvPr/>
        </p:nvSpPr>
        <p:spPr>
          <a:xfrm>
            <a:off x="9734804" y="4480636"/>
            <a:ext cx="6096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0" name="object 16">
            <a:extLst>
              <a:ext uri="{FF2B5EF4-FFF2-40B4-BE49-F238E27FC236}">
                <a16:creationId xmlns:a16="http://schemas.microsoft.com/office/drawing/2014/main" id="{4FEE055E-6FC6-883C-2943-A862B1C52682}"/>
              </a:ext>
            </a:extLst>
          </p:cNvPr>
          <p:cNvSpPr txBox="1"/>
          <p:nvPr/>
        </p:nvSpPr>
        <p:spPr>
          <a:xfrm>
            <a:off x="1942338" y="2670124"/>
            <a:ext cx="506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1" name="object 32">
            <a:extLst>
              <a:ext uri="{FF2B5EF4-FFF2-40B4-BE49-F238E27FC236}">
                <a16:creationId xmlns:a16="http://schemas.microsoft.com/office/drawing/2014/main" id="{BF95F68D-C124-CFC1-7033-392C6925A1D3}"/>
              </a:ext>
            </a:extLst>
          </p:cNvPr>
          <p:cNvSpPr txBox="1"/>
          <p:nvPr/>
        </p:nvSpPr>
        <p:spPr>
          <a:xfrm>
            <a:off x="1956054" y="4480636"/>
            <a:ext cx="506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6" name="箭头: 右 75">
            <a:extLst>
              <a:ext uri="{FF2B5EF4-FFF2-40B4-BE49-F238E27FC236}">
                <a16:creationId xmlns:a16="http://schemas.microsoft.com/office/drawing/2014/main" id="{9AC26C01-C89F-7C8B-0057-5A2D8F1A6D7A}"/>
              </a:ext>
            </a:extLst>
          </p:cNvPr>
          <p:cNvSpPr/>
          <p:nvPr/>
        </p:nvSpPr>
        <p:spPr>
          <a:xfrm>
            <a:off x="3775075" y="2835400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箭头: 右 78">
            <a:extLst>
              <a:ext uri="{FF2B5EF4-FFF2-40B4-BE49-F238E27FC236}">
                <a16:creationId xmlns:a16="http://schemas.microsoft.com/office/drawing/2014/main" id="{F46AAD7D-D751-4F30-D3D5-0AB06D04028A}"/>
              </a:ext>
            </a:extLst>
          </p:cNvPr>
          <p:cNvSpPr/>
          <p:nvPr/>
        </p:nvSpPr>
        <p:spPr>
          <a:xfrm>
            <a:off x="8182101" y="2835400"/>
            <a:ext cx="20701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箭头: 右 79">
            <a:extLst>
              <a:ext uri="{FF2B5EF4-FFF2-40B4-BE49-F238E27FC236}">
                <a16:creationId xmlns:a16="http://schemas.microsoft.com/office/drawing/2014/main" id="{EE915C91-A9C8-35CC-FF7A-339F1C164552}"/>
              </a:ext>
            </a:extLst>
          </p:cNvPr>
          <p:cNvSpPr/>
          <p:nvPr/>
        </p:nvSpPr>
        <p:spPr>
          <a:xfrm>
            <a:off x="5742557" y="2835400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6D97C59D-52DA-86C0-357A-75022F4CB767}"/>
              </a:ext>
            </a:extLst>
          </p:cNvPr>
          <p:cNvSpPr/>
          <p:nvPr/>
        </p:nvSpPr>
        <p:spPr>
          <a:xfrm>
            <a:off x="7599108" y="2858674"/>
            <a:ext cx="201867" cy="45719"/>
          </a:xfrm>
          <a:prstGeom prst="rect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13DB6A61-9821-53B2-EE1F-F45FADAF5A57}"/>
              </a:ext>
            </a:extLst>
          </p:cNvPr>
          <p:cNvSpPr/>
          <p:nvPr/>
        </p:nvSpPr>
        <p:spPr>
          <a:xfrm>
            <a:off x="7858124" y="2858674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B7AE20C-8449-2338-84A6-9EB7899A8D24}"/>
              </a:ext>
            </a:extLst>
          </p:cNvPr>
          <p:cNvSpPr/>
          <p:nvPr/>
        </p:nvSpPr>
        <p:spPr>
          <a:xfrm>
            <a:off x="7960992" y="2858674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795E73B6-F869-1B25-F3F2-313A870309FE}"/>
              </a:ext>
            </a:extLst>
          </p:cNvPr>
          <p:cNvSpPr/>
          <p:nvPr/>
        </p:nvSpPr>
        <p:spPr>
          <a:xfrm>
            <a:off x="8067544" y="2858674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箭头: 右 94">
            <a:extLst>
              <a:ext uri="{FF2B5EF4-FFF2-40B4-BE49-F238E27FC236}">
                <a16:creationId xmlns:a16="http://schemas.microsoft.com/office/drawing/2014/main" id="{F1491DA0-9952-101F-574C-1B9DF339CD9D}"/>
              </a:ext>
            </a:extLst>
          </p:cNvPr>
          <p:cNvSpPr/>
          <p:nvPr/>
        </p:nvSpPr>
        <p:spPr>
          <a:xfrm rot="10800000">
            <a:off x="7590281" y="4647266"/>
            <a:ext cx="20701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1BF0103E-ECA8-2465-78DC-5A519820A4FC}"/>
              </a:ext>
            </a:extLst>
          </p:cNvPr>
          <p:cNvSpPr/>
          <p:nvPr/>
        </p:nvSpPr>
        <p:spPr>
          <a:xfrm rot="10800000">
            <a:off x="8197091" y="4670540"/>
            <a:ext cx="201867" cy="45719"/>
          </a:xfrm>
          <a:prstGeom prst="rect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6C35B977-35A4-ECB9-8EA3-457BCC846AA2}"/>
              </a:ext>
            </a:extLst>
          </p:cNvPr>
          <p:cNvSpPr/>
          <p:nvPr/>
        </p:nvSpPr>
        <p:spPr>
          <a:xfrm rot="10800000">
            <a:off x="7858124" y="4670540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72967EDB-250A-18FC-A2CF-CA1562BD841F}"/>
              </a:ext>
            </a:extLst>
          </p:cNvPr>
          <p:cNvSpPr/>
          <p:nvPr/>
        </p:nvSpPr>
        <p:spPr>
          <a:xfrm rot="10800000">
            <a:off x="7960992" y="4670540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0CF7FF6E-C3A0-34DD-2A26-5F87FCF99655}"/>
              </a:ext>
            </a:extLst>
          </p:cNvPr>
          <p:cNvSpPr/>
          <p:nvPr/>
        </p:nvSpPr>
        <p:spPr>
          <a:xfrm rot="10800000">
            <a:off x="8067544" y="4670540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箭头: 右 99">
            <a:extLst>
              <a:ext uri="{FF2B5EF4-FFF2-40B4-BE49-F238E27FC236}">
                <a16:creationId xmlns:a16="http://schemas.microsoft.com/office/drawing/2014/main" id="{7E538676-3AA5-84E8-A550-FA23658252CB}"/>
              </a:ext>
            </a:extLst>
          </p:cNvPr>
          <p:cNvSpPr/>
          <p:nvPr/>
        </p:nvSpPr>
        <p:spPr>
          <a:xfrm rot="10800000">
            <a:off x="3775075" y="4647266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箭头: 右 100">
            <a:extLst>
              <a:ext uri="{FF2B5EF4-FFF2-40B4-BE49-F238E27FC236}">
                <a16:creationId xmlns:a16="http://schemas.microsoft.com/office/drawing/2014/main" id="{29F3CACE-B4C9-1AF2-7AB5-019385E730C6}"/>
              </a:ext>
            </a:extLst>
          </p:cNvPr>
          <p:cNvSpPr/>
          <p:nvPr/>
        </p:nvSpPr>
        <p:spPr>
          <a:xfrm rot="10800000">
            <a:off x="5742557" y="4647266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object 14">
            <a:extLst>
              <a:ext uri="{FF2B5EF4-FFF2-40B4-BE49-F238E27FC236}">
                <a16:creationId xmlns:a16="http://schemas.microsoft.com/office/drawing/2014/main" id="{55426E37-2AC2-1F03-48DA-68ABC6FBD08A}"/>
              </a:ext>
            </a:extLst>
          </p:cNvPr>
          <p:cNvSpPr txBox="1"/>
          <p:nvPr/>
        </p:nvSpPr>
        <p:spPr>
          <a:xfrm>
            <a:off x="639978" y="1178763"/>
            <a:ext cx="6140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enoising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iffusion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robabilistic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M</a:t>
            </a:r>
            <a:r>
              <a:rPr sz="2800" spc="-10" dirty="0">
                <a:latin typeface="Calibri"/>
                <a:cs typeface="Calibri"/>
              </a:rPr>
              <a:t>odels</a:t>
            </a:r>
            <a:r>
              <a:rPr sz="2775" spc="-15" baseline="25525" dirty="0">
                <a:latin typeface="Calibri"/>
                <a:cs typeface="Calibri"/>
              </a:rPr>
              <a:t>[1]</a:t>
            </a:r>
            <a:endParaRPr sz="2775" baseline="25525" dirty="0">
              <a:latin typeface="Calibri"/>
              <a:cs typeface="Calibri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C5E3A3-6920-943F-BFD3-A93516F90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588" y="2400775"/>
            <a:ext cx="961200" cy="961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0D5DA4-7E7F-8F91-1B92-C0BA036BE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5969" y="2400775"/>
            <a:ext cx="961200" cy="961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0C62757-63DE-9712-ECEB-AAA454AAB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6147" y="2400775"/>
            <a:ext cx="961200" cy="961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E515DA-ABAA-33D4-50B9-8417BE1C1D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7396" y="2400775"/>
            <a:ext cx="961200" cy="961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675596-22F5-8B57-0493-01CA059E1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7396" y="4235660"/>
            <a:ext cx="961200" cy="961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60B90C7-66C7-D6D9-DDC8-1EC63380A0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3053" y="4235660"/>
            <a:ext cx="961200" cy="961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9CCBB6F-B91B-C81B-FE17-453E9C1F7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9535" y="4235660"/>
            <a:ext cx="961200" cy="961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10C9C2E-18A9-E404-D802-D615380E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2" y="4235660"/>
            <a:ext cx="961200" cy="961200"/>
          </a:xfrm>
          <a:prstGeom prst="rect">
            <a:avLst/>
          </a:prstGeom>
        </p:spPr>
      </p:pic>
      <p:sp>
        <p:nvSpPr>
          <p:cNvPr id="17" name="object 38">
            <a:extLst>
              <a:ext uri="{FF2B5EF4-FFF2-40B4-BE49-F238E27FC236}">
                <a16:creationId xmlns:a16="http://schemas.microsoft.com/office/drawing/2014/main" id="{6504D39B-3C5A-40A6-23D3-EC08DBC52CF3}"/>
              </a:ext>
            </a:extLst>
          </p:cNvPr>
          <p:cNvSpPr/>
          <p:nvPr/>
        </p:nvSpPr>
        <p:spPr>
          <a:xfrm>
            <a:off x="336041" y="2154173"/>
            <a:ext cx="1358265" cy="1637030"/>
          </a:xfrm>
          <a:custGeom>
            <a:avLst/>
            <a:gdLst/>
            <a:ahLst/>
            <a:cxnLst/>
            <a:rect l="l" t="t" r="r" b="b"/>
            <a:pathLst>
              <a:path w="1358265" h="1637029">
                <a:moveTo>
                  <a:pt x="1131570" y="0"/>
                </a:moveTo>
                <a:lnTo>
                  <a:pt x="226313" y="0"/>
                </a:lnTo>
                <a:lnTo>
                  <a:pt x="180710" y="4598"/>
                </a:lnTo>
                <a:lnTo>
                  <a:pt x="138231" y="17787"/>
                </a:lnTo>
                <a:lnTo>
                  <a:pt x="99789" y="38656"/>
                </a:lnTo>
                <a:lnTo>
                  <a:pt x="66294" y="66293"/>
                </a:lnTo>
                <a:lnTo>
                  <a:pt x="38656" y="99789"/>
                </a:lnTo>
                <a:lnTo>
                  <a:pt x="17787" y="138231"/>
                </a:lnTo>
                <a:lnTo>
                  <a:pt x="4598" y="180710"/>
                </a:lnTo>
                <a:lnTo>
                  <a:pt x="0" y="226313"/>
                </a:lnTo>
                <a:lnTo>
                  <a:pt x="0" y="1410461"/>
                </a:lnTo>
                <a:lnTo>
                  <a:pt x="4598" y="1456065"/>
                </a:lnTo>
                <a:lnTo>
                  <a:pt x="17787" y="1498544"/>
                </a:lnTo>
                <a:lnTo>
                  <a:pt x="38656" y="1536986"/>
                </a:lnTo>
                <a:lnTo>
                  <a:pt x="66294" y="1570482"/>
                </a:lnTo>
                <a:lnTo>
                  <a:pt x="99789" y="1598119"/>
                </a:lnTo>
                <a:lnTo>
                  <a:pt x="138231" y="1618988"/>
                </a:lnTo>
                <a:lnTo>
                  <a:pt x="180710" y="1632177"/>
                </a:lnTo>
                <a:lnTo>
                  <a:pt x="226313" y="1636776"/>
                </a:lnTo>
                <a:lnTo>
                  <a:pt x="1131570" y="1636776"/>
                </a:lnTo>
                <a:lnTo>
                  <a:pt x="1177173" y="1632177"/>
                </a:lnTo>
                <a:lnTo>
                  <a:pt x="1219652" y="1618988"/>
                </a:lnTo>
                <a:lnTo>
                  <a:pt x="1258094" y="1598119"/>
                </a:lnTo>
                <a:lnTo>
                  <a:pt x="1291589" y="1570482"/>
                </a:lnTo>
                <a:lnTo>
                  <a:pt x="1319227" y="1536986"/>
                </a:lnTo>
                <a:lnTo>
                  <a:pt x="1340096" y="1498544"/>
                </a:lnTo>
                <a:lnTo>
                  <a:pt x="1353285" y="1456065"/>
                </a:lnTo>
                <a:lnTo>
                  <a:pt x="1357883" y="1410461"/>
                </a:lnTo>
                <a:lnTo>
                  <a:pt x="1357883" y="226313"/>
                </a:lnTo>
                <a:lnTo>
                  <a:pt x="1353285" y="180710"/>
                </a:lnTo>
                <a:lnTo>
                  <a:pt x="1340096" y="138231"/>
                </a:lnTo>
                <a:lnTo>
                  <a:pt x="1319227" y="99789"/>
                </a:lnTo>
                <a:lnTo>
                  <a:pt x="1291589" y="66293"/>
                </a:lnTo>
                <a:lnTo>
                  <a:pt x="1258094" y="38656"/>
                </a:lnTo>
                <a:lnTo>
                  <a:pt x="1219652" y="17787"/>
                </a:lnTo>
                <a:lnTo>
                  <a:pt x="1177173" y="4598"/>
                </a:lnTo>
                <a:lnTo>
                  <a:pt x="113157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39">
            <a:extLst>
              <a:ext uri="{FF2B5EF4-FFF2-40B4-BE49-F238E27FC236}">
                <a16:creationId xmlns:a16="http://schemas.microsoft.com/office/drawing/2014/main" id="{0FC35641-BF83-69C6-A290-858BFA0EADC2}"/>
              </a:ext>
            </a:extLst>
          </p:cNvPr>
          <p:cNvSpPr txBox="1"/>
          <p:nvPr/>
        </p:nvSpPr>
        <p:spPr>
          <a:xfrm>
            <a:off x="567911" y="2457132"/>
            <a:ext cx="98488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Forward Diffusion Process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1FCD6D-DB5A-DCC9-E252-92C5152265DA}"/>
                  </a:ext>
                </a:extLst>
              </p:cNvPr>
              <p:cNvSpPr txBox="1"/>
              <p:nvPr/>
            </p:nvSpPr>
            <p:spPr>
              <a:xfrm>
                <a:off x="2887328" y="3381731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1FCD6D-DB5A-DCC9-E252-92C515226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328" y="3381731"/>
                <a:ext cx="291042" cy="276999"/>
              </a:xfrm>
              <a:prstGeom prst="rect">
                <a:avLst/>
              </a:prstGeom>
              <a:blipFill>
                <a:blip r:embed="rId7"/>
                <a:stretch>
                  <a:fillRect l="-10638" r="-6383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D7FBABD-9BA6-06A7-C345-F897D91A5600}"/>
                  </a:ext>
                </a:extLst>
              </p:cNvPr>
              <p:cNvSpPr txBox="1"/>
              <p:nvPr/>
            </p:nvSpPr>
            <p:spPr>
              <a:xfrm>
                <a:off x="4933709" y="3381731"/>
                <a:ext cx="285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D7FBABD-9BA6-06A7-C345-F897D91A5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709" y="3381731"/>
                <a:ext cx="285719" cy="276999"/>
              </a:xfrm>
              <a:prstGeom prst="rect">
                <a:avLst/>
              </a:prstGeom>
              <a:blipFill>
                <a:blip r:embed="rId8"/>
                <a:stretch>
                  <a:fillRect l="-10638" r="-6383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C06B042-E77D-8864-D199-3CA1C47B1C6C}"/>
                  </a:ext>
                </a:extLst>
              </p:cNvPr>
              <p:cNvSpPr txBox="1"/>
              <p:nvPr/>
            </p:nvSpPr>
            <p:spPr>
              <a:xfrm>
                <a:off x="6860793" y="3381731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C06B042-E77D-8864-D199-3CA1C47B1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793" y="3381731"/>
                <a:ext cx="291042" cy="276999"/>
              </a:xfrm>
              <a:prstGeom prst="rect">
                <a:avLst/>
              </a:prstGeom>
              <a:blipFill>
                <a:blip r:embed="rId9"/>
                <a:stretch>
                  <a:fillRect l="-10417" r="-6250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ECF2486-E96C-4BF2-A33B-8F4DBB0E90A9}"/>
                  </a:ext>
                </a:extLst>
              </p:cNvPr>
              <p:cNvSpPr txBox="1"/>
              <p:nvPr/>
            </p:nvSpPr>
            <p:spPr>
              <a:xfrm>
                <a:off x="8905136" y="3381731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ECF2486-E96C-4BF2-A33B-8F4DBB0E9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136" y="3381731"/>
                <a:ext cx="310726" cy="276999"/>
              </a:xfrm>
              <a:prstGeom prst="rect">
                <a:avLst/>
              </a:prstGeom>
              <a:blipFill>
                <a:blip r:embed="rId10"/>
                <a:stretch>
                  <a:fillRect l="-9804" r="-1961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96870E1-BF93-F341-E4A6-A3350BFEBCFB}"/>
                  </a:ext>
                </a:extLst>
              </p:cNvPr>
              <p:cNvSpPr txBox="1"/>
              <p:nvPr/>
            </p:nvSpPr>
            <p:spPr>
              <a:xfrm>
                <a:off x="2887328" y="5231842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96870E1-BF93-F341-E4A6-A3350BFEB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328" y="5231842"/>
                <a:ext cx="291042" cy="276999"/>
              </a:xfrm>
              <a:prstGeom prst="rect">
                <a:avLst/>
              </a:prstGeom>
              <a:blipFill>
                <a:blip r:embed="rId11"/>
                <a:stretch>
                  <a:fillRect l="-10638" r="-6383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210F73F-F0FB-75AD-DE20-36A2335A421D}"/>
                  </a:ext>
                </a:extLst>
              </p:cNvPr>
              <p:cNvSpPr txBox="1"/>
              <p:nvPr/>
            </p:nvSpPr>
            <p:spPr>
              <a:xfrm>
                <a:off x="4933709" y="5231842"/>
                <a:ext cx="285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210F73F-F0FB-75AD-DE20-36A2335A4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709" y="5231842"/>
                <a:ext cx="285719" cy="276999"/>
              </a:xfrm>
              <a:prstGeom prst="rect">
                <a:avLst/>
              </a:prstGeom>
              <a:blipFill>
                <a:blip r:embed="rId12"/>
                <a:stretch>
                  <a:fillRect l="-10638" r="-6383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253C6B3-AE90-937E-A5DA-AAD274C17638}"/>
                  </a:ext>
                </a:extLst>
              </p:cNvPr>
              <p:cNvSpPr txBox="1"/>
              <p:nvPr/>
            </p:nvSpPr>
            <p:spPr>
              <a:xfrm>
                <a:off x="6860793" y="5231842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253C6B3-AE90-937E-A5DA-AAD274C17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793" y="5231842"/>
                <a:ext cx="291042" cy="276999"/>
              </a:xfrm>
              <a:prstGeom prst="rect">
                <a:avLst/>
              </a:prstGeom>
              <a:blipFill>
                <a:blip r:embed="rId13"/>
                <a:stretch>
                  <a:fillRect l="-10417" r="-6250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4BC3DF-C7E2-0635-31FD-1BE168E1ACCC}"/>
                  </a:ext>
                </a:extLst>
              </p:cNvPr>
              <p:cNvSpPr txBox="1"/>
              <p:nvPr/>
            </p:nvSpPr>
            <p:spPr>
              <a:xfrm>
                <a:off x="8905136" y="5231842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4BC3DF-C7E2-0635-31FD-1BE168E1A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136" y="5231842"/>
                <a:ext cx="310726" cy="276999"/>
              </a:xfrm>
              <a:prstGeom prst="rect">
                <a:avLst/>
              </a:prstGeom>
              <a:blipFill>
                <a:blip r:embed="rId14"/>
                <a:stretch>
                  <a:fillRect l="-9804" r="-1961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bject 40">
            <a:extLst>
              <a:ext uri="{FF2B5EF4-FFF2-40B4-BE49-F238E27FC236}">
                <a16:creationId xmlns:a16="http://schemas.microsoft.com/office/drawing/2014/main" id="{7B93816B-8367-0AF6-5082-4D5B2D3B2EB5}"/>
              </a:ext>
            </a:extLst>
          </p:cNvPr>
          <p:cNvSpPr txBox="1"/>
          <p:nvPr/>
        </p:nvSpPr>
        <p:spPr>
          <a:xfrm>
            <a:off x="10710418" y="4268165"/>
            <a:ext cx="984885" cy="94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538235"/>
                </a:solidFill>
                <a:latin typeface="Calibri"/>
                <a:cs typeface="Calibri"/>
              </a:rPr>
              <a:t>Reverse Diffusion Process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125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8" grpId="0"/>
      <p:bldP spid="69" grpId="0"/>
      <p:bldP spid="70" grpId="0"/>
      <p:bldP spid="71" grpId="0"/>
      <p:bldP spid="76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7" grpId="0" animBg="1"/>
      <p:bldP spid="6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6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ject 9">
            <a:extLst>
              <a:ext uri="{FF2B5EF4-FFF2-40B4-BE49-F238E27FC236}">
                <a16:creationId xmlns:a16="http://schemas.microsoft.com/office/drawing/2014/main" id="{6BA6974A-60B3-6AD1-4407-B3AF3E752DE9}"/>
              </a:ext>
            </a:extLst>
          </p:cNvPr>
          <p:cNvSpPr/>
          <p:nvPr/>
        </p:nvSpPr>
        <p:spPr>
          <a:xfrm>
            <a:off x="3872738" y="4710510"/>
            <a:ext cx="4495800" cy="1276207"/>
          </a:xfrm>
          <a:custGeom>
            <a:avLst/>
            <a:gdLst/>
            <a:ahLst/>
            <a:cxnLst/>
            <a:rect l="l" t="t" r="r" b="b"/>
            <a:pathLst>
              <a:path w="4495800" h="1580514">
                <a:moveTo>
                  <a:pt x="4232402" y="0"/>
                </a:moveTo>
                <a:lnTo>
                  <a:pt x="263398" y="0"/>
                </a:lnTo>
                <a:lnTo>
                  <a:pt x="216066" y="4245"/>
                </a:lnTo>
                <a:lnTo>
                  <a:pt x="171512" y="16485"/>
                </a:lnTo>
                <a:lnTo>
                  <a:pt x="130480" y="35973"/>
                </a:lnTo>
                <a:lnTo>
                  <a:pt x="93716" y="61966"/>
                </a:lnTo>
                <a:lnTo>
                  <a:pt x="61966" y="93716"/>
                </a:lnTo>
                <a:lnTo>
                  <a:pt x="35973" y="130480"/>
                </a:lnTo>
                <a:lnTo>
                  <a:pt x="16485" y="171512"/>
                </a:lnTo>
                <a:lnTo>
                  <a:pt x="4245" y="216066"/>
                </a:lnTo>
                <a:lnTo>
                  <a:pt x="0" y="263397"/>
                </a:lnTo>
                <a:lnTo>
                  <a:pt x="0" y="1316989"/>
                </a:lnTo>
                <a:lnTo>
                  <a:pt x="4245" y="1364334"/>
                </a:lnTo>
                <a:lnTo>
                  <a:pt x="16485" y="1408896"/>
                </a:lnTo>
                <a:lnTo>
                  <a:pt x="35973" y="1449929"/>
                </a:lnTo>
                <a:lnTo>
                  <a:pt x="61966" y="1486691"/>
                </a:lnTo>
                <a:lnTo>
                  <a:pt x="93716" y="1518438"/>
                </a:lnTo>
                <a:lnTo>
                  <a:pt x="130480" y="1544425"/>
                </a:lnTo>
                <a:lnTo>
                  <a:pt x="171512" y="1563908"/>
                </a:lnTo>
                <a:lnTo>
                  <a:pt x="216066" y="1576144"/>
                </a:lnTo>
                <a:lnTo>
                  <a:pt x="263398" y="1580388"/>
                </a:lnTo>
                <a:lnTo>
                  <a:pt x="4232402" y="1580388"/>
                </a:lnTo>
                <a:lnTo>
                  <a:pt x="4279733" y="1576144"/>
                </a:lnTo>
                <a:lnTo>
                  <a:pt x="4324287" y="1563908"/>
                </a:lnTo>
                <a:lnTo>
                  <a:pt x="4365319" y="1544425"/>
                </a:lnTo>
                <a:lnTo>
                  <a:pt x="4402083" y="1518438"/>
                </a:lnTo>
                <a:lnTo>
                  <a:pt x="4433833" y="1486691"/>
                </a:lnTo>
                <a:lnTo>
                  <a:pt x="4459826" y="1449929"/>
                </a:lnTo>
                <a:lnTo>
                  <a:pt x="4479314" y="1408896"/>
                </a:lnTo>
                <a:lnTo>
                  <a:pt x="4491554" y="1364334"/>
                </a:lnTo>
                <a:lnTo>
                  <a:pt x="4495800" y="1316989"/>
                </a:lnTo>
                <a:lnTo>
                  <a:pt x="4495800" y="263397"/>
                </a:lnTo>
                <a:lnTo>
                  <a:pt x="4491554" y="216066"/>
                </a:lnTo>
                <a:lnTo>
                  <a:pt x="4479314" y="171512"/>
                </a:lnTo>
                <a:lnTo>
                  <a:pt x="4459826" y="130480"/>
                </a:lnTo>
                <a:lnTo>
                  <a:pt x="4433833" y="93716"/>
                </a:lnTo>
                <a:lnTo>
                  <a:pt x="4402083" y="61966"/>
                </a:lnTo>
                <a:lnTo>
                  <a:pt x="4365319" y="35973"/>
                </a:lnTo>
                <a:lnTo>
                  <a:pt x="4324287" y="16485"/>
                </a:lnTo>
                <a:lnTo>
                  <a:pt x="4279733" y="4245"/>
                </a:lnTo>
                <a:lnTo>
                  <a:pt x="4232402" y="0"/>
                </a:lnTo>
                <a:close/>
              </a:path>
            </a:pathLst>
          </a:custGeom>
          <a:solidFill>
            <a:srgbClr val="538235">
              <a:alpha val="10978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0" name="object 13">
            <a:extLst>
              <a:ext uri="{FF2B5EF4-FFF2-40B4-BE49-F238E27FC236}">
                <a16:creationId xmlns:a16="http://schemas.microsoft.com/office/drawing/2014/main" id="{E9638D14-4264-9CAF-5677-DD38A1929FC3}"/>
              </a:ext>
            </a:extLst>
          </p:cNvPr>
          <p:cNvSpPr/>
          <p:nvPr/>
        </p:nvSpPr>
        <p:spPr>
          <a:xfrm>
            <a:off x="7205471" y="5277118"/>
            <a:ext cx="958850" cy="541020"/>
          </a:xfrm>
          <a:custGeom>
            <a:avLst/>
            <a:gdLst/>
            <a:ahLst/>
            <a:cxnLst/>
            <a:rect l="l" t="t" r="r" b="b"/>
            <a:pathLst>
              <a:path w="958850" h="541020">
                <a:moveTo>
                  <a:pt x="868426" y="0"/>
                </a:moveTo>
                <a:lnTo>
                  <a:pt x="90170" y="0"/>
                </a:lnTo>
                <a:lnTo>
                  <a:pt x="55078" y="7088"/>
                </a:lnTo>
                <a:lnTo>
                  <a:pt x="26416" y="26416"/>
                </a:lnTo>
                <a:lnTo>
                  <a:pt x="7088" y="55078"/>
                </a:lnTo>
                <a:lnTo>
                  <a:pt x="0" y="90169"/>
                </a:lnTo>
                <a:lnTo>
                  <a:pt x="0" y="450850"/>
                </a:lnTo>
                <a:lnTo>
                  <a:pt x="7088" y="485947"/>
                </a:lnTo>
                <a:lnTo>
                  <a:pt x="26415" y="514608"/>
                </a:lnTo>
                <a:lnTo>
                  <a:pt x="55078" y="533933"/>
                </a:lnTo>
                <a:lnTo>
                  <a:pt x="90170" y="541019"/>
                </a:lnTo>
                <a:lnTo>
                  <a:pt x="868426" y="541019"/>
                </a:lnTo>
                <a:lnTo>
                  <a:pt x="903517" y="533933"/>
                </a:lnTo>
                <a:lnTo>
                  <a:pt x="932179" y="514608"/>
                </a:lnTo>
                <a:lnTo>
                  <a:pt x="951507" y="485947"/>
                </a:lnTo>
                <a:lnTo>
                  <a:pt x="958596" y="450850"/>
                </a:lnTo>
                <a:lnTo>
                  <a:pt x="958596" y="90169"/>
                </a:lnTo>
                <a:lnTo>
                  <a:pt x="951507" y="55078"/>
                </a:lnTo>
                <a:lnTo>
                  <a:pt x="932179" y="26415"/>
                </a:lnTo>
                <a:lnTo>
                  <a:pt x="903517" y="7088"/>
                </a:lnTo>
                <a:lnTo>
                  <a:pt x="868426" y="0"/>
                </a:lnTo>
                <a:close/>
              </a:path>
            </a:pathLst>
          </a:custGeom>
          <a:solidFill>
            <a:srgbClr val="004B74">
              <a:alpha val="21174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E1CA9C-D812-B083-8017-CF4BD8C4F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58D22B-42E6-F38C-AADC-E63E24E1E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91490D-8909-C2E3-1F8C-3932251A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AC42FEBB-9040-1CDC-330C-F8D9CB452BD6}"/>
              </a:ext>
            </a:extLst>
          </p:cNvPr>
          <p:cNvGrpSpPr/>
          <p:nvPr/>
        </p:nvGrpSpPr>
        <p:grpSpPr>
          <a:xfrm>
            <a:off x="4123944" y="5239511"/>
            <a:ext cx="586740" cy="581025"/>
            <a:chOff x="4123944" y="5239511"/>
            <a:chExt cx="586740" cy="581025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CEC2592F-473E-8AC3-99A9-45819C196A9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7962" y="5241453"/>
              <a:ext cx="574683" cy="570664"/>
            </a:xfrm>
            <a:prstGeom prst="rect">
              <a:avLst/>
            </a:prstGeom>
          </p:spPr>
        </p:pic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A3FA7CC5-CB74-2225-E45B-C06E29EB360E}"/>
                </a:ext>
              </a:extLst>
            </p:cNvPr>
            <p:cNvSpPr/>
            <p:nvPr/>
          </p:nvSpPr>
          <p:spPr>
            <a:xfrm>
              <a:off x="4123944" y="5239511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39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39" y="580644"/>
                  </a:lnTo>
                  <a:lnTo>
                    <a:pt x="586739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5">
            <a:extLst>
              <a:ext uri="{FF2B5EF4-FFF2-40B4-BE49-F238E27FC236}">
                <a16:creationId xmlns:a16="http://schemas.microsoft.com/office/drawing/2014/main" id="{082503D4-F4F5-FE4C-27BC-DCA061DE6969}"/>
              </a:ext>
            </a:extLst>
          </p:cNvPr>
          <p:cNvGrpSpPr/>
          <p:nvPr/>
        </p:nvGrpSpPr>
        <p:grpSpPr>
          <a:xfrm>
            <a:off x="5278373" y="1748027"/>
            <a:ext cx="1572895" cy="346075"/>
            <a:chOff x="5278373" y="1748027"/>
            <a:chExt cx="1572895" cy="346075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751958C0-A682-6FCA-ED7F-27D5FAA09671}"/>
                </a:ext>
              </a:extLst>
            </p:cNvPr>
            <p:cNvSpPr/>
            <p:nvPr/>
          </p:nvSpPr>
          <p:spPr>
            <a:xfrm>
              <a:off x="5278373" y="1885441"/>
              <a:ext cx="1572895" cy="104775"/>
            </a:xfrm>
            <a:custGeom>
              <a:avLst/>
              <a:gdLst/>
              <a:ahLst/>
              <a:cxnLst/>
              <a:rect l="l" t="t" r="r" b="b"/>
              <a:pathLst>
                <a:path w="1572895" h="104775">
                  <a:moveTo>
                    <a:pt x="1467739" y="0"/>
                  </a:moveTo>
                  <a:lnTo>
                    <a:pt x="1467739" y="104775"/>
                  </a:lnTo>
                  <a:lnTo>
                    <a:pt x="1537504" y="69850"/>
                  </a:lnTo>
                  <a:lnTo>
                    <a:pt x="1485137" y="69850"/>
                  </a:lnTo>
                  <a:lnTo>
                    <a:pt x="1485137" y="34925"/>
                  </a:lnTo>
                  <a:lnTo>
                    <a:pt x="1537673" y="34925"/>
                  </a:lnTo>
                  <a:lnTo>
                    <a:pt x="1467739" y="0"/>
                  </a:lnTo>
                  <a:close/>
                </a:path>
                <a:path w="1572895" h="104775">
                  <a:moveTo>
                    <a:pt x="1467739" y="34925"/>
                  </a:moveTo>
                  <a:lnTo>
                    <a:pt x="0" y="34925"/>
                  </a:lnTo>
                  <a:lnTo>
                    <a:pt x="0" y="69850"/>
                  </a:lnTo>
                  <a:lnTo>
                    <a:pt x="1467739" y="69850"/>
                  </a:lnTo>
                  <a:lnTo>
                    <a:pt x="1467739" y="34925"/>
                  </a:lnTo>
                  <a:close/>
                </a:path>
                <a:path w="1572895" h="104775">
                  <a:moveTo>
                    <a:pt x="1537673" y="34925"/>
                  </a:moveTo>
                  <a:lnTo>
                    <a:pt x="1485137" y="34925"/>
                  </a:lnTo>
                  <a:lnTo>
                    <a:pt x="1485137" y="69850"/>
                  </a:lnTo>
                  <a:lnTo>
                    <a:pt x="1537504" y="69850"/>
                  </a:lnTo>
                  <a:lnTo>
                    <a:pt x="1572514" y="52324"/>
                  </a:lnTo>
                  <a:lnTo>
                    <a:pt x="1537673" y="34925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3C616AE8-0445-B77C-3764-0D8422C0D459}"/>
                </a:ext>
              </a:extLst>
            </p:cNvPr>
            <p:cNvSpPr/>
            <p:nvPr/>
          </p:nvSpPr>
          <p:spPr>
            <a:xfrm>
              <a:off x="5516879" y="1748027"/>
              <a:ext cx="929640" cy="346075"/>
            </a:xfrm>
            <a:custGeom>
              <a:avLst/>
              <a:gdLst/>
              <a:ahLst/>
              <a:cxnLst/>
              <a:rect l="l" t="t" r="r" b="b"/>
              <a:pathLst>
                <a:path w="929639" h="346075">
                  <a:moveTo>
                    <a:pt x="929639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929639" y="345948"/>
                  </a:lnTo>
                  <a:lnTo>
                    <a:pt x="9296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5">
            <a:extLst>
              <a:ext uri="{FF2B5EF4-FFF2-40B4-BE49-F238E27FC236}">
                <a16:creationId xmlns:a16="http://schemas.microsoft.com/office/drawing/2014/main" id="{F2C176E6-5354-CE9B-BDE6-020411B0AF3E}"/>
              </a:ext>
            </a:extLst>
          </p:cNvPr>
          <p:cNvSpPr txBox="1">
            <a:spLocks/>
          </p:cNvSpPr>
          <p:nvPr/>
        </p:nvSpPr>
        <p:spPr>
          <a:xfrm>
            <a:off x="571601" y="390855"/>
            <a:ext cx="597154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Diffusion</a:t>
            </a:r>
            <a:r>
              <a:rPr lang="en-US" b="1" spc="-6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lang="en-US" b="1" spc="-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object 16">
            <a:extLst>
              <a:ext uri="{FF2B5EF4-FFF2-40B4-BE49-F238E27FC236}">
                <a16:creationId xmlns:a16="http://schemas.microsoft.com/office/drawing/2014/main" id="{61E824A9-767C-C2E2-812D-0232CEC6D72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7826" y="2543949"/>
            <a:ext cx="229705" cy="169428"/>
          </a:xfrm>
          <a:prstGeom prst="rect">
            <a:avLst/>
          </a:prstGeom>
        </p:spPr>
      </p:pic>
      <p:grpSp>
        <p:nvGrpSpPr>
          <p:cNvPr id="20" name="object 17">
            <a:extLst>
              <a:ext uri="{FF2B5EF4-FFF2-40B4-BE49-F238E27FC236}">
                <a16:creationId xmlns:a16="http://schemas.microsoft.com/office/drawing/2014/main" id="{0692D4F4-1614-45AA-AC1B-D95A691BE714}"/>
              </a:ext>
            </a:extLst>
          </p:cNvPr>
          <p:cNvGrpSpPr/>
          <p:nvPr/>
        </p:nvGrpSpPr>
        <p:grpSpPr>
          <a:xfrm>
            <a:off x="4206611" y="2543949"/>
            <a:ext cx="356870" cy="168275"/>
            <a:chOff x="4206611" y="2543949"/>
            <a:chExt cx="356870" cy="168275"/>
          </a:xfrm>
        </p:grpSpPr>
        <p:pic>
          <p:nvPicPr>
            <p:cNvPr id="21" name="object 18">
              <a:extLst>
                <a:ext uri="{FF2B5EF4-FFF2-40B4-BE49-F238E27FC236}">
                  <a16:creationId xmlns:a16="http://schemas.microsoft.com/office/drawing/2014/main" id="{48F7D642-16C4-1D0A-0069-469AB2EB99B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6611" y="2543949"/>
              <a:ext cx="202565" cy="167844"/>
            </a:xfrm>
            <a:prstGeom prst="rect">
              <a:avLst/>
            </a:prstGeom>
          </p:spPr>
        </p:pic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4337F9E0-D9A8-DCD2-B66C-C182B6549907}"/>
                </a:ext>
              </a:extLst>
            </p:cNvPr>
            <p:cNvSpPr/>
            <p:nvPr/>
          </p:nvSpPr>
          <p:spPr>
            <a:xfrm>
              <a:off x="4447307" y="2659540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0">
            <a:extLst>
              <a:ext uri="{FF2B5EF4-FFF2-40B4-BE49-F238E27FC236}">
                <a16:creationId xmlns:a16="http://schemas.microsoft.com/office/drawing/2014/main" id="{DD985FA9-CAA8-8F07-8063-90232243D00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9344" y="2598578"/>
            <a:ext cx="64344" cy="110840"/>
          </a:xfrm>
          <a:prstGeom prst="rect">
            <a:avLst/>
          </a:prstGeom>
        </p:spPr>
      </p:pic>
      <p:pic>
        <p:nvPicPr>
          <p:cNvPr id="24" name="object 21">
            <a:extLst>
              <a:ext uri="{FF2B5EF4-FFF2-40B4-BE49-F238E27FC236}">
                <a16:creationId xmlns:a16="http://schemas.microsoft.com/office/drawing/2014/main" id="{6350FA7E-DA06-0667-56A0-A9F37AA69547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09400" y="2542977"/>
            <a:ext cx="200371" cy="168453"/>
          </a:xfrm>
          <a:prstGeom prst="rect">
            <a:avLst/>
          </a:prstGeom>
        </p:spPr>
      </p:pic>
      <p:sp>
        <p:nvSpPr>
          <p:cNvPr id="25" name="object 22">
            <a:extLst>
              <a:ext uri="{FF2B5EF4-FFF2-40B4-BE49-F238E27FC236}">
                <a16:creationId xmlns:a16="http://schemas.microsoft.com/office/drawing/2014/main" id="{C42FB992-32F7-BBE6-880B-459D7E46D9D5}"/>
              </a:ext>
            </a:extLst>
          </p:cNvPr>
          <p:cNvSpPr/>
          <p:nvPr/>
        </p:nvSpPr>
        <p:spPr>
          <a:xfrm>
            <a:off x="855170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3A3F728B-AFB0-FEAB-2267-D0FC0AE4B08D}"/>
              </a:ext>
            </a:extLst>
          </p:cNvPr>
          <p:cNvSpPr/>
          <p:nvPr/>
        </p:nvSpPr>
        <p:spPr>
          <a:xfrm>
            <a:off x="8630040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9688EA9-E959-2AB0-1129-66BB73D54A33}"/>
              </a:ext>
            </a:extLst>
          </p:cNvPr>
          <p:cNvSpPr/>
          <p:nvPr/>
        </p:nvSpPr>
        <p:spPr>
          <a:xfrm>
            <a:off x="870916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5">
            <a:extLst>
              <a:ext uri="{FF2B5EF4-FFF2-40B4-BE49-F238E27FC236}">
                <a16:creationId xmlns:a16="http://schemas.microsoft.com/office/drawing/2014/main" id="{379CC3D9-36BF-0824-969F-535BD5EC7049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23797" y="2543949"/>
            <a:ext cx="262473" cy="165470"/>
          </a:xfrm>
          <a:prstGeom prst="rect">
            <a:avLst/>
          </a:prstGeom>
        </p:spPr>
      </p:pic>
      <p:pic>
        <p:nvPicPr>
          <p:cNvPr id="29" name="object 26">
            <a:extLst>
              <a:ext uri="{FF2B5EF4-FFF2-40B4-BE49-F238E27FC236}">
                <a16:creationId xmlns:a16="http://schemas.microsoft.com/office/drawing/2014/main" id="{90E4D629-4E0B-D06F-28D8-F60072A2EBB7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1456181"/>
            <a:ext cx="960119" cy="960119"/>
          </a:xfrm>
          <a:prstGeom prst="rect">
            <a:avLst/>
          </a:prstGeom>
        </p:spPr>
      </p:pic>
      <p:pic>
        <p:nvPicPr>
          <p:cNvPr id="30" name="object 27">
            <a:extLst>
              <a:ext uri="{FF2B5EF4-FFF2-40B4-BE49-F238E27FC236}">
                <a16:creationId xmlns:a16="http://schemas.microsoft.com/office/drawing/2014/main" id="{DFF25AFD-C0DE-1073-7523-DB49545A1BB1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491" y="1456181"/>
            <a:ext cx="960119" cy="960119"/>
          </a:xfrm>
          <a:prstGeom prst="rect">
            <a:avLst/>
          </a:prstGeom>
        </p:spPr>
      </p:pic>
      <p:pic>
        <p:nvPicPr>
          <p:cNvPr id="31" name="object 28">
            <a:extLst>
              <a:ext uri="{FF2B5EF4-FFF2-40B4-BE49-F238E27FC236}">
                <a16:creationId xmlns:a16="http://schemas.microsoft.com/office/drawing/2014/main" id="{40337D02-6048-0464-F27B-7A758D1DA876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71" y="1455419"/>
            <a:ext cx="961643" cy="961643"/>
          </a:xfrm>
          <a:prstGeom prst="rect">
            <a:avLst/>
          </a:prstGeom>
        </p:spPr>
      </p:pic>
      <p:pic>
        <p:nvPicPr>
          <p:cNvPr id="32" name="object 29">
            <a:extLst>
              <a:ext uri="{FF2B5EF4-FFF2-40B4-BE49-F238E27FC236}">
                <a16:creationId xmlns:a16="http://schemas.microsoft.com/office/drawing/2014/main" id="{818E97E0-C752-BA08-4488-177AD650488D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1455419"/>
            <a:ext cx="961643" cy="961643"/>
          </a:xfrm>
          <a:prstGeom prst="rect">
            <a:avLst/>
          </a:prstGeom>
        </p:spPr>
      </p:pic>
      <p:sp>
        <p:nvSpPr>
          <p:cNvPr id="33" name="object 30">
            <a:extLst>
              <a:ext uri="{FF2B5EF4-FFF2-40B4-BE49-F238E27FC236}">
                <a16:creationId xmlns:a16="http://schemas.microsoft.com/office/drawing/2014/main" id="{87483875-C52D-4BE0-1C05-1177C7B485AD}"/>
              </a:ext>
            </a:extLst>
          </p:cNvPr>
          <p:cNvSpPr txBox="1"/>
          <p:nvPr/>
        </p:nvSpPr>
        <p:spPr>
          <a:xfrm>
            <a:off x="1257427" y="1771269"/>
            <a:ext cx="5054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6E14F540-1184-FC4F-BD51-D70071293C98}"/>
              </a:ext>
            </a:extLst>
          </p:cNvPr>
          <p:cNvSpPr txBox="1"/>
          <p:nvPr/>
        </p:nvSpPr>
        <p:spPr>
          <a:xfrm>
            <a:off x="10359643" y="1771269"/>
            <a:ext cx="608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8122E9DB-E420-D688-FCC7-7012472AA8E7}"/>
              </a:ext>
            </a:extLst>
          </p:cNvPr>
          <p:cNvSpPr/>
          <p:nvPr/>
        </p:nvSpPr>
        <p:spPr>
          <a:xfrm>
            <a:off x="8811006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53A3BF69-4F05-54B0-C1C8-16D938B14FFC}"/>
              </a:ext>
            </a:extLst>
          </p:cNvPr>
          <p:cNvSpPr/>
          <p:nvPr/>
        </p:nvSpPr>
        <p:spPr>
          <a:xfrm>
            <a:off x="8245602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E7094261-6031-4634-341B-72B18778299C}"/>
              </a:ext>
            </a:extLst>
          </p:cNvPr>
          <p:cNvSpPr/>
          <p:nvPr/>
        </p:nvSpPr>
        <p:spPr>
          <a:xfrm>
            <a:off x="333353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1E1F0D3E-0BB3-8202-C9FD-DC5558AD9E8B}"/>
              </a:ext>
            </a:extLst>
          </p:cNvPr>
          <p:cNvSpPr/>
          <p:nvPr/>
        </p:nvSpPr>
        <p:spPr>
          <a:xfrm>
            <a:off x="3411864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B79ADD95-EC3B-2AA3-5498-4D7C146D5B8E}"/>
              </a:ext>
            </a:extLst>
          </p:cNvPr>
          <p:cNvSpPr/>
          <p:nvPr/>
        </p:nvSpPr>
        <p:spPr>
          <a:xfrm>
            <a:off x="349099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30383684-4E0A-F5CC-E4C8-9471625F1477}"/>
              </a:ext>
            </a:extLst>
          </p:cNvPr>
          <p:cNvSpPr/>
          <p:nvPr/>
        </p:nvSpPr>
        <p:spPr>
          <a:xfrm>
            <a:off x="3592829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8">
            <a:extLst>
              <a:ext uri="{FF2B5EF4-FFF2-40B4-BE49-F238E27FC236}">
                <a16:creationId xmlns:a16="http://schemas.microsoft.com/office/drawing/2014/main" id="{39BDE7EA-0BB1-132E-3AE5-24AD5B6E17BC}"/>
              </a:ext>
            </a:extLst>
          </p:cNvPr>
          <p:cNvSpPr/>
          <p:nvPr/>
        </p:nvSpPr>
        <p:spPr>
          <a:xfrm>
            <a:off x="3027426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39">
            <a:extLst>
              <a:ext uri="{FF2B5EF4-FFF2-40B4-BE49-F238E27FC236}">
                <a16:creationId xmlns:a16="http://schemas.microsoft.com/office/drawing/2014/main" id="{412E93F4-7393-8C5A-8D48-A3C04A5F5FA4}"/>
              </a:ext>
            </a:extLst>
          </p:cNvPr>
          <p:cNvGrpSpPr/>
          <p:nvPr/>
        </p:nvGrpSpPr>
        <p:grpSpPr>
          <a:xfrm>
            <a:off x="3137916" y="1168908"/>
            <a:ext cx="586740" cy="581025"/>
            <a:chOff x="3137916" y="1168908"/>
            <a:chExt cx="586740" cy="581025"/>
          </a:xfrm>
        </p:grpSpPr>
        <p:pic>
          <p:nvPicPr>
            <p:cNvPr id="43" name="object 40">
              <a:extLst>
                <a:ext uri="{FF2B5EF4-FFF2-40B4-BE49-F238E27FC236}">
                  <a16:creationId xmlns:a16="http://schemas.microsoft.com/office/drawing/2014/main" id="{77480F0B-044A-D9DE-190E-47A20442D63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1934" y="1170849"/>
              <a:ext cx="574683" cy="570664"/>
            </a:xfrm>
            <a:prstGeom prst="rect">
              <a:avLst/>
            </a:prstGeom>
          </p:spPr>
        </p:pic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5C5F2CE3-7DA1-55D8-DA04-7F0CCB83FD86}"/>
                </a:ext>
              </a:extLst>
            </p:cNvPr>
            <p:cNvSpPr/>
            <p:nvPr/>
          </p:nvSpPr>
          <p:spPr>
            <a:xfrm>
              <a:off x="3137916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2">
              <a:extLst>
                <a:ext uri="{FF2B5EF4-FFF2-40B4-BE49-F238E27FC236}">
                  <a16:creationId xmlns:a16="http://schemas.microsoft.com/office/drawing/2014/main" id="{017373B4-E7DD-12DE-1251-261051640592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3">
              <a:extLst>
                <a:ext uri="{FF2B5EF4-FFF2-40B4-BE49-F238E27FC236}">
                  <a16:creationId xmlns:a16="http://schemas.microsoft.com/office/drawing/2014/main" id="{33C3829D-1948-CF8D-CE77-420B0BD25737}"/>
                </a:ext>
              </a:extLst>
            </p:cNvPr>
            <p:cNvSpPr/>
            <p:nvPr/>
          </p:nvSpPr>
          <p:spPr>
            <a:xfrm>
              <a:off x="3262884" y="1363980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4">
            <a:extLst>
              <a:ext uri="{FF2B5EF4-FFF2-40B4-BE49-F238E27FC236}">
                <a16:creationId xmlns:a16="http://schemas.microsoft.com/office/drawing/2014/main" id="{700B3F58-9049-031C-3ABF-AC66AE241991}"/>
              </a:ext>
            </a:extLst>
          </p:cNvPr>
          <p:cNvGrpSpPr/>
          <p:nvPr/>
        </p:nvGrpSpPr>
        <p:grpSpPr>
          <a:xfrm>
            <a:off x="8377428" y="1168908"/>
            <a:ext cx="586740" cy="581025"/>
            <a:chOff x="8377428" y="1168908"/>
            <a:chExt cx="586740" cy="581025"/>
          </a:xfrm>
        </p:grpSpPr>
        <p:pic>
          <p:nvPicPr>
            <p:cNvPr id="48" name="object 45">
              <a:extLst>
                <a:ext uri="{FF2B5EF4-FFF2-40B4-BE49-F238E27FC236}">
                  <a16:creationId xmlns:a16="http://schemas.microsoft.com/office/drawing/2014/main" id="{D95263EB-A971-2B86-B01D-D18C4F19F89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446" y="1170849"/>
              <a:ext cx="574683" cy="570664"/>
            </a:xfrm>
            <a:prstGeom prst="rect">
              <a:avLst/>
            </a:prstGeom>
          </p:spPr>
        </p:pic>
        <p:sp>
          <p:nvSpPr>
            <p:cNvPr id="49" name="object 46">
              <a:extLst>
                <a:ext uri="{FF2B5EF4-FFF2-40B4-BE49-F238E27FC236}">
                  <a16:creationId xmlns:a16="http://schemas.microsoft.com/office/drawing/2014/main" id="{30696947-5224-B54F-FC08-0C258DF2F163}"/>
                </a:ext>
              </a:extLst>
            </p:cNvPr>
            <p:cNvSpPr/>
            <p:nvPr/>
          </p:nvSpPr>
          <p:spPr>
            <a:xfrm>
              <a:off x="8377428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40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7">
              <a:extLst>
                <a:ext uri="{FF2B5EF4-FFF2-40B4-BE49-F238E27FC236}">
                  <a16:creationId xmlns:a16="http://schemas.microsoft.com/office/drawing/2014/main" id="{F74860F9-87BE-4932-9B01-C26268E06278}"/>
                </a:ext>
              </a:extLst>
            </p:cNvPr>
            <p:cNvSpPr/>
            <p:nvPr/>
          </p:nvSpPr>
          <p:spPr>
            <a:xfrm>
              <a:off x="8430768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499999" y="272796"/>
                  </a:moveTo>
                  <a:lnTo>
                    <a:pt x="487324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324" y="279146"/>
                  </a:lnTo>
                  <a:lnTo>
                    <a:pt x="499999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48">
              <a:extLst>
                <a:ext uri="{FF2B5EF4-FFF2-40B4-BE49-F238E27FC236}">
                  <a16:creationId xmlns:a16="http://schemas.microsoft.com/office/drawing/2014/main" id="{EFEFD96C-FA24-F103-64C1-A0208FBB1FE9}"/>
                </a:ext>
              </a:extLst>
            </p:cNvPr>
            <p:cNvSpPr/>
            <p:nvPr/>
          </p:nvSpPr>
          <p:spPr>
            <a:xfrm>
              <a:off x="8500872" y="1363980"/>
              <a:ext cx="318770" cy="163195"/>
            </a:xfrm>
            <a:custGeom>
              <a:avLst/>
              <a:gdLst/>
              <a:ahLst/>
              <a:cxnLst/>
              <a:rect l="l" t="t" r="r" b="b"/>
              <a:pathLst>
                <a:path w="318770" h="163194">
                  <a:moveTo>
                    <a:pt x="0" y="163068"/>
                  </a:moveTo>
                  <a:lnTo>
                    <a:pt x="52814" y="141684"/>
                  </a:lnTo>
                  <a:lnTo>
                    <a:pt x="86985" y="108881"/>
                  </a:lnTo>
                  <a:lnTo>
                    <a:pt x="108696" y="71485"/>
                  </a:lnTo>
                  <a:lnTo>
                    <a:pt x="124130" y="36321"/>
                  </a:lnTo>
                  <a:lnTo>
                    <a:pt x="139473" y="10218"/>
                  </a:lnTo>
                  <a:lnTo>
                    <a:pt x="160908" y="0"/>
                  </a:lnTo>
                  <a:lnTo>
                    <a:pt x="181949" y="10182"/>
                  </a:lnTo>
                  <a:lnTo>
                    <a:pt x="196351" y="36209"/>
                  </a:lnTo>
                  <a:lnTo>
                    <a:pt x="210661" y="71294"/>
                  </a:lnTo>
                  <a:lnTo>
                    <a:pt x="231426" y="108655"/>
                  </a:lnTo>
                  <a:lnTo>
                    <a:pt x="265195" y="141507"/>
                  </a:lnTo>
                  <a:lnTo>
                    <a:pt x="318516" y="163068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49">
            <a:extLst>
              <a:ext uri="{FF2B5EF4-FFF2-40B4-BE49-F238E27FC236}">
                <a16:creationId xmlns:a16="http://schemas.microsoft.com/office/drawing/2014/main" id="{3D7D2B6B-242A-6C16-E73C-01B0E1C8ADC0}"/>
              </a:ext>
            </a:extLst>
          </p:cNvPr>
          <p:cNvSpPr txBox="1"/>
          <p:nvPr/>
        </p:nvSpPr>
        <p:spPr>
          <a:xfrm>
            <a:off x="3325114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53" name="object 50">
            <a:extLst>
              <a:ext uri="{FF2B5EF4-FFF2-40B4-BE49-F238E27FC236}">
                <a16:creationId xmlns:a16="http://schemas.microsoft.com/office/drawing/2014/main" id="{A91336D4-63AC-B28D-CB0C-03FEA4903C6F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315970" y="2014473"/>
            <a:ext cx="213867" cy="213867"/>
          </a:xfrm>
          <a:prstGeom prst="rect">
            <a:avLst/>
          </a:prstGeom>
        </p:spPr>
      </p:pic>
      <p:sp>
        <p:nvSpPr>
          <p:cNvPr id="54" name="object 51">
            <a:extLst>
              <a:ext uri="{FF2B5EF4-FFF2-40B4-BE49-F238E27FC236}">
                <a16:creationId xmlns:a16="http://schemas.microsoft.com/office/drawing/2014/main" id="{D060EDDD-9E6B-B999-5245-CABF367B367C}"/>
              </a:ext>
            </a:extLst>
          </p:cNvPr>
          <p:cNvSpPr txBox="1"/>
          <p:nvPr/>
        </p:nvSpPr>
        <p:spPr>
          <a:xfrm>
            <a:off x="8561323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55" name="object 52">
            <a:extLst>
              <a:ext uri="{FF2B5EF4-FFF2-40B4-BE49-F238E27FC236}">
                <a16:creationId xmlns:a16="http://schemas.microsoft.com/office/drawing/2014/main" id="{799125D3-D933-54DB-B1DA-F720B7552734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50909" y="2014473"/>
            <a:ext cx="213868" cy="213867"/>
          </a:xfrm>
          <a:prstGeom prst="rect">
            <a:avLst/>
          </a:prstGeom>
        </p:spPr>
      </p:pic>
      <p:sp>
        <p:nvSpPr>
          <p:cNvPr id="56" name="object 53">
            <a:extLst>
              <a:ext uri="{FF2B5EF4-FFF2-40B4-BE49-F238E27FC236}">
                <a16:creationId xmlns:a16="http://schemas.microsoft.com/office/drawing/2014/main" id="{1B16DDCC-B5E9-9268-D63A-F6F6E4CF55D6}"/>
              </a:ext>
            </a:extLst>
          </p:cNvPr>
          <p:cNvSpPr/>
          <p:nvPr/>
        </p:nvSpPr>
        <p:spPr>
          <a:xfrm>
            <a:off x="8551707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4796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4796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1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0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1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4">
            <a:extLst>
              <a:ext uri="{FF2B5EF4-FFF2-40B4-BE49-F238E27FC236}">
                <a16:creationId xmlns:a16="http://schemas.microsoft.com/office/drawing/2014/main" id="{4BC5B19E-F6C4-2A25-C78A-0C26F90F1D1A}"/>
              </a:ext>
            </a:extLst>
          </p:cNvPr>
          <p:cNvSpPr/>
          <p:nvPr/>
        </p:nvSpPr>
        <p:spPr>
          <a:xfrm>
            <a:off x="8630040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5595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5595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9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1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9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5">
            <a:extLst>
              <a:ext uri="{FF2B5EF4-FFF2-40B4-BE49-F238E27FC236}">
                <a16:creationId xmlns:a16="http://schemas.microsoft.com/office/drawing/2014/main" id="{A37AA594-1F48-A624-90C2-C9E7BC12A729}"/>
              </a:ext>
            </a:extLst>
          </p:cNvPr>
          <p:cNvSpPr/>
          <p:nvPr/>
        </p:nvSpPr>
        <p:spPr>
          <a:xfrm>
            <a:off x="8709167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92" y="0"/>
                </a:moveTo>
                <a:lnTo>
                  <a:pt x="10395" y="806"/>
                </a:lnTo>
                <a:lnTo>
                  <a:pt x="4797" y="4759"/>
                </a:lnTo>
                <a:lnTo>
                  <a:pt x="799" y="9502"/>
                </a:lnTo>
                <a:lnTo>
                  <a:pt x="0" y="15843"/>
                </a:lnTo>
                <a:lnTo>
                  <a:pt x="799" y="22181"/>
                </a:lnTo>
                <a:lnTo>
                  <a:pt x="4797" y="27725"/>
                </a:lnTo>
                <a:lnTo>
                  <a:pt x="10395" y="30894"/>
                </a:lnTo>
                <a:lnTo>
                  <a:pt x="16792" y="32478"/>
                </a:lnTo>
                <a:lnTo>
                  <a:pt x="23189" y="30894"/>
                </a:lnTo>
                <a:lnTo>
                  <a:pt x="28786" y="27725"/>
                </a:lnTo>
                <a:lnTo>
                  <a:pt x="31985" y="22181"/>
                </a:lnTo>
                <a:lnTo>
                  <a:pt x="33568" y="15843"/>
                </a:lnTo>
                <a:lnTo>
                  <a:pt x="31985" y="9502"/>
                </a:lnTo>
                <a:lnTo>
                  <a:pt x="28786" y="4759"/>
                </a:lnTo>
                <a:lnTo>
                  <a:pt x="23189" y="806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56">
            <a:extLst>
              <a:ext uri="{FF2B5EF4-FFF2-40B4-BE49-F238E27FC236}">
                <a16:creationId xmlns:a16="http://schemas.microsoft.com/office/drawing/2014/main" id="{D1A1FAF0-C719-D40F-2E70-211D3DA1EEC8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3660647"/>
            <a:ext cx="960119" cy="960119"/>
          </a:xfrm>
          <a:prstGeom prst="rect">
            <a:avLst/>
          </a:prstGeom>
        </p:spPr>
      </p:pic>
      <p:sp>
        <p:nvSpPr>
          <p:cNvPr id="61" name="object 58">
            <a:extLst>
              <a:ext uri="{FF2B5EF4-FFF2-40B4-BE49-F238E27FC236}">
                <a16:creationId xmlns:a16="http://schemas.microsoft.com/office/drawing/2014/main" id="{217A29A3-1D11-6BC6-67C3-EF0E8A4F5A14}"/>
              </a:ext>
            </a:extLst>
          </p:cNvPr>
          <p:cNvSpPr txBox="1"/>
          <p:nvPr/>
        </p:nvSpPr>
        <p:spPr>
          <a:xfrm>
            <a:off x="1257427" y="3975861"/>
            <a:ext cx="50545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2" name="object 59">
            <a:extLst>
              <a:ext uri="{FF2B5EF4-FFF2-40B4-BE49-F238E27FC236}">
                <a16:creationId xmlns:a16="http://schemas.microsoft.com/office/drawing/2014/main" id="{4C4C846E-74DF-6C7D-8804-934D9174B8E2}"/>
              </a:ext>
            </a:extLst>
          </p:cNvPr>
          <p:cNvSpPr txBox="1"/>
          <p:nvPr/>
        </p:nvSpPr>
        <p:spPr>
          <a:xfrm>
            <a:off x="10359643" y="3975861"/>
            <a:ext cx="6083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3" name="object 60">
            <a:extLst>
              <a:ext uri="{FF2B5EF4-FFF2-40B4-BE49-F238E27FC236}">
                <a16:creationId xmlns:a16="http://schemas.microsoft.com/office/drawing/2014/main" id="{CE136F2E-AD8C-749C-3559-BBE22466E44C}"/>
              </a:ext>
            </a:extLst>
          </p:cNvPr>
          <p:cNvSpPr/>
          <p:nvPr/>
        </p:nvSpPr>
        <p:spPr>
          <a:xfrm>
            <a:off x="5278373" y="4089019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04775" y="0"/>
                </a:moveTo>
                <a:lnTo>
                  <a:pt x="0" y="52450"/>
                </a:lnTo>
                <a:lnTo>
                  <a:pt x="104775" y="104774"/>
                </a:lnTo>
                <a:lnTo>
                  <a:pt x="104775" y="69849"/>
                </a:lnTo>
                <a:lnTo>
                  <a:pt x="87375" y="69849"/>
                </a:lnTo>
                <a:lnTo>
                  <a:pt x="87375" y="35051"/>
                </a:lnTo>
                <a:lnTo>
                  <a:pt x="104775" y="35051"/>
                </a:lnTo>
                <a:lnTo>
                  <a:pt x="104775" y="0"/>
                </a:lnTo>
                <a:close/>
              </a:path>
              <a:path w="1572895" h="104775">
                <a:moveTo>
                  <a:pt x="104775" y="35051"/>
                </a:moveTo>
                <a:lnTo>
                  <a:pt x="87375" y="35051"/>
                </a:lnTo>
                <a:lnTo>
                  <a:pt x="87375" y="69849"/>
                </a:lnTo>
                <a:lnTo>
                  <a:pt x="104775" y="69849"/>
                </a:lnTo>
                <a:lnTo>
                  <a:pt x="104775" y="35051"/>
                </a:lnTo>
                <a:close/>
              </a:path>
              <a:path w="1572895" h="104775">
                <a:moveTo>
                  <a:pt x="1572514" y="35051"/>
                </a:moveTo>
                <a:lnTo>
                  <a:pt x="104775" y="35051"/>
                </a:lnTo>
                <a:lnTo>
                  <a:pt x="104775" y="69849"/>
                </a:lnTo>
                <a:lnTo>
                  <a:pt x="1572514" y="69849"/>
                </a:lnTo>
                <a:lnTo>
                  <a:pt x="1572514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1">
            <a:extLst>
              <a:ext uri="{FF2B5EF4-FFF2-40B4-BE49-F238E27FC236}">
                <a16:creationId xmlns:a16="http://schemas.microsoft.com/office/drawing/2014/main" id="{702BE64A-EB4B-80EB-2559-23FB7EF8EFC4}"/>
              </a:ext>
            </a:extLst>
          </p:cNvPr>
          <p:cNvSpPr/>
          <p:nvPr/>
        </p:nvSpPr>
        <p:spPr>
          <a:xfrm>
            <a:off x="8811006" y="4141470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>
                <a:moveTo>
                  <a:pt x="0" y="0"/>
                </a:moveTo>
                <a:lnTo>
                  <a:pt x="256921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5" name="object 62">
            <a:extLst>
              <a:ext uri="{FF2B5EF4-FFF2-40B4-BE49-F238E27FC236}">
                <a16:creationId xmlns:a16="http://schemas.microsoft.com/office/drawing/2014/main" id="{39EA5B8A-3F81-4EBA-3F09-CF50BC751DB5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245602" y="4089019"/>
            <a:ext cx="245872" cy="104775"/>
          </a:xfrm>
          <a:prstGeom prst="rect">
            <a:avLst/>
          </a:prstGeom>
        </p:spPr>
      </p:pic>
      <p:sp>
        <p:nvSpPr>
          <p:cNvPr id="66" name="object 63">
            <a:extLst>
              <a:ext uri="{FF2B5EF4-FFF2-40B4-BE49-F238E27FC236}">
                <a16:creationId xmlns:a16="http://schemas.microsoft.com/office/drawing/2014/main" id="{8DFEF655-3883-0629-77A8-88B7F3891A2A}"/>
              </a:ext>
            </a:extLst>
          </p:cNvPr>
          <p:cNvSpPr/>
          <p:nvPr/>
        </p:nvSpPr>
        <p:spPr>
          <a:xfrm>
            <a:off x="3333531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4796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4796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1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0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1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4">
            <a:extLst>
              <a:ext uri="{FF2B5EF4-FFF2-40B4-BE49-F238E27FC236}">
                <a16:creationId xmlns:a16="http://schemas.microsoft.com/office/drawing/2014/main" id="{735C2AA5-A2C7-463C-A4FE-D79A73463801}"/>
              </a:ext>
            </a:extLst>
          </p:cNvPr>
          <p:cNvSpPr/>
          <p:nvPr/>
        </p:nvSpPr>
        <p:spPr>
          <a:xfrm>
            <a:off x="3411864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5595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5595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9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1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9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5">
            <a:extLst>
              <a:ext uri="{FF2B5EF4-FFF2-40B4-BE49-F238E27FC236}">
                <a16:creationId xmlns:a16="http://schemas.microsoft.com/office/drawing/2014/main" id="{45372FE4-80A3-E06E-0860-77DA541996A1}"/>
              </a:ext>
            </a:extLst>
          </p:cNvPr>
          <p:cNvSpPr/>
          <p:nvPr/>
        </p:nvSpPr>
        <p:spPr>
          <a:xfrm>
            <a:off x="3490991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92" y="0"/>
                </a:moveTo>
                <a:lnTo>
                  <a:pt x="10395" y="806"/>
                </a:lnTo>
                <a:lnTo>
                  <a:pt x="4797" y="4759"/>
                </a:lnTo>
                <a:lnTo>
                  <a:pt x="799" y="9502"/>
                </a:lnTo>
                <a:lnTo>
                  <a:pt x="0" y="15843"/>
                </a:lnTo>
                <a:lnTo>
                  <a:pt x="799" y="22181"/>
                </a:lnTo>
                <a:lnTo>
                  <a:pt x="4797" y="27725"/>
                </a:lnTo>
                <a:lnTo>
                  <a:pt x="10395" y="30894"/>
                </a:lnTo>
                <a:lnTo>
                  <a:pt x="16792" y="32478"/>
                </a:lnTo>
                <a:lnTo>
                  <a:pt x="23189" y="30894"/>
                </a:lnTo>
                <a:lnTo>
                  <a:pt x="28786" y="27725"/>
                </a:lnTo>
                <a:lnTo>
                  <a:pt x="31985" y="22181"/>
                </a:lnTo>
                <a:lnTo>
                  <a:pt x="33568" y="15843"/>
                </a:lnTo>
                <a:lnTo>
                  <a:pt x="31985" y="9502"/>
                </a:lnTo>
                <a:lnTo>
                  <a:pt x="28786" y="4759"/>
                </a:lnTo>
                <a:lnTo>
                  <a:pt x="23189" y="806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6">
            <a:extLst>
              <a:ext uri="{FF2B5EF4-FFF2-40B4-BE49-F238E27FC236}">
                <a16:creationId xmlns:a16="http://schemas.microsoft.com/office/drawing/2014/main" id="{D5A3A45D-26B1-5D5C-E1EF-D5507F164817}"/>
              </a:ext>
            </a:extLst>
          </p:cNvPr>
          <p:cNvSpPr/>
          <p:nvPr/>
        </p:nvSpPr>
        <p:spPr>
          <a:xfrm>
            <a:off x="3592829" y="4141470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>
                <a:moveTo>
                  <a:pt x="0" y="0"/>
                </a:moveTo>
                <a:lnTo>
                  <a:pt x="256921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0" name="object 67">
            <a:extLst>
              <a:ext uri="{FF2B5EF4-FFF2-40B4-BE49-F238E27FC236}">
                <a16:creationId xmlns:a16="http://schemas.microsoft.com/office/drawing/2014/main" id="{7C9C7A40-F76C-F746-0A30-374E03EAB0CD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27426" y="4089019"/>
            <a:ext cx="245872" cy="104775"/>
          </a:xfrm>
          <a:prstGeom prst="rect">
            <a:avLst/>
          </a:prstGeom>
        </p:spPr>
      </p:pic>
      <p:sp>
        <p:nvSpPr>
          <p:cNvPr id="71" name="object 68">
            <a:extLst>
              <a:ext uri="{FF2B5EF4-FFF2-40B4-BE49-F238E27FC236}">
                <a16:creationId xmlns:a16="http://schemas.microsoft.com/office/drawing/2014/main" id="{1D30ADA8-4B0A-7822-5833-610CD35D5D98}"/>
              </a:ext>
            </a:extLst>
          </p:cNvPr>
          <p:cNvSpPr txBox="1"/>
          <p:nvPr/>
        </p:nvSpPr>
        <p:spPr>
          <a:xfrm>
            <a:off x="4354195" y="4757673"/>
            <a:ext cx="124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-</a:t>
            </a:r>
            <a:endParaRPr sz="1800" dirty="0">
              <a:latin typeface="Microsoft YaHei"/>
              <a:cs typeface="Microsoft YaHei"/>
            </a:endParaRPr>
          </a:p>
        </p:txBody>
      </p:sp>
      <p:pic>
        <p:nvPicPr>
          <p:cNvPr id="78" name="object 75">
            <a:extLst>
              <a:ext uri="{FF2B5EF4-FFF2-40B4-BE49-F238E27FC236}">
                <a16:creationId xmlns:a16="http://schemas.microsoft.com/office/drawing/2014/main" id="{CDB63E00-530F-9D89-1D29-B8047DD20873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377826" y="3336429"/>
            <a:ext cx="229705" cy="169428"/>
          </a:xfrm>
          <a:prstGeom prst="rect">
            <a:avLst/>
          </a:prstGeom>
        </p:spPr>
      </p:pic>
      <p:grpSp>
        <p:nvGrpSpPr>
          <p:cNvPr id="79" name="object 76">
            <a:extLst>
              <a:ext uri="{FF2B5EF4-FFF2-40B4-BE49-F238E27FC236}">
                <a16:creationId xmlns:a16="http://schemas.microsoft.com/office/drawing/2014/main" id="{6259B457-4BDA-44F9-8FF6-5572A5EBC70B}"/>
              </a:ext>
            </a:extLst>
          </p:cNvPr>
          <p:cNvGrpSpPr/>
          <p:nvPr/>
        </p:nvGrpSpPr>
        <p:grpSpPr>
          <a:xfrm>
            <a:off x="4206611" y="3336429"/>
            <a:ext cx="356870" cy="168275"/>
            <a:chOff x="4206611" y="3336429"/>
            <a:chExt cx="356870" cy="168275"/>
          </a:xfrm>
        </p:grpSpPr>
        <p:pic>
          <p:nvPicPr>
            <p:cNvPr id="80" name="object 77">
              <a:extLst>
                <a:ext uri="{FF2B5EF4-FFF2-40B4-BE49-F238E27FC236}">
                  <a16:creationId xmlns:a16="http://schemas.microsoft.com/office/drawing/2014/main" id="{C8D911C9-87F2-1C58-A457-48D9A18992D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6611" y="3336429"/>
              <a:ext cx="202565" cy="167844"/>
            </a:xfrm>
            <a:prstGeom prst="rect">
              <a:avLst/>
            </a:prstGeom>
          </p:spPr>
        </p:pic>
        <p:sp>
          <p:nvSpPr>
            <p:cNvPr id="81" name="object 78">
              <a:extLst>
                <a:ext uri="{FF2B5EF4-FFF2-40B4-BE49-F238E27FC236}">
                  <a16:creationId xmlns:a16="http://schemas.microsoft.com/office/drawing/2014/main" id="{BCDA60A7-60A5-9EB6-E219-75EC0C9B70B0}"/>
                </a:ext>
              </a:extLst>
            </p:cNvPr>
            <p:cNvSpPr/>
            <p:nvPr/>
          </p:nvSpPr>
          <p:spPr>
            <a:xfrm>
              <a:off x="4447307" y="3452020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2" name="object 79">
            <a:extLst>
              <a:ext uri="{FF2B5EF4-FFF2-40B4-BE49-F238E27FC236}">
                <a16:creationId xmlns:a16="http://schemas.microsoft.com/office/drawing/2014/main" id="{D0E29F6E-976E-42C4-6260-4B3A43175FB8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9344" y="3391058"/>
            <a:ext cx="64344" cy="110840"/>
          </a:xfrm>
          <a:prstGeom prst="rect">
            <a:avLst/>
          </a:prstGeom>
        </p:spPr>
      </p:pic>
      <p:pic>
        <p:nvPicPr>
          <p:cNvPr id="83" name="object 80">
            <a:extLst>
              <a:ext uri="{FF2B5EF4-FFF2-40B4-BE49-F238E27FC236}">
                <a16:creationId xmlns:a16="http://schemas.microsoft.com/office/drawing/2014/main" id="{481195F9-3937-94C9-67CB-C1E6D0028645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609400" y="3335457"/>
            <a:ext cx="200371" cy="168453"/>
          </a:xfrm>
          <a:prstGeom prst="rect">
            <a:avLst/>
          </a:prstGeom>
        </p:spPr>
      </p:pic>
      <p:pic>
        <p:nvPicPr>
          <p:cNvPr id="84" name="object 81">
            <a:extLst>
              <a:ext uri="{FF2B5EF4-FFF2-40B4-BE49-F238E27FC236}">
                <a16:creationId xmlns:a16="http://schemas.microsoft.com/office/drawing/2014/main" id="{70177138-78DB-8AFA-316C-C173E10D59EE}"/>
              </a:ext>
            </a:extLst>
          </p:cNvPr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523797" y="3336429"/>
            <a:ext cx="262473" cy="165470"/>
          </a:xfrm>
          <a:prstGeom prst="rect">
            <a:avLst/>
          </a:prstGeom>
        </p:spPr>
      </p:pic>
      <p:grpSp>
        <p:nvGrpSpPr>
          <p:cNvPr id="85" name="object 82">
            <a:extLst>
              <a:ext uri="{FF2B5EF4-FFF2-40B4-BE49-F238E27FC236}">
                <a16:creationId xmlns:a16="http://schemas.microsoft.com/office/drawing/2014/main" id="{A664047B-8282-C072-FD43-E3AD00BC6F94}"/>
              </a:ext>
            </a:extLst>
          </p:cNvPr>
          <p:cNvGrpSpPr/>
          <p:nvPr/>
        </p:nvGrpSpPr>
        <p:grpSpPr>
          <a:xfrm>
            <a:off x="5818632" y="1645920"/>
            <a:ext cx="586740" cy="588645"/>
            <a:chOff x="5818632" y="1645920"/>
            <a:chExt cx="586740" cy="588645"/>
          </a:xfrm>
        </p:grpSpPr>
        <p:pic>
          <p:nvPicPr>
            <p:cNvPr id="86" name="object 83">
              <a:extLst>
                <a:ext uri="{FF2B5EF4-FFF2-40B4-BE49-F238E27FC236}">
                  <a16:creationId xmlns:a16="http://schemas.microsoft.com/office/drawing/2014/main" id="{DCE593E3-9870-57BB-57C3-E279CFB52E28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18632" y="1645920"/>
              <a:ext cx="586739" cy="588263"/>
            </a:xfrm>
            <a:prstGeom prst="rect">
              <a:avLst/>
            </a:prstGeom>
          </p:spPr>
        </p:pic>
        <p:sp>
          <p:nvSpPr>
            <p:cNvPr id="87" name="object 84">
              <a:extLst>
                <a:ext uri="{FF2B5EF4-FFF2-40B4-BE49-F238E27FC236}">
                  <a16:creationId xmlns:a16="http://schemas.microsoft.com/office/drawing/2014/main" id="{F4B31289-050F-4450-8424-9EEFD29FB5B7}"/>
                </a:ext>
              </a:extLst>
            </p:cNvPr>
            <p:cNvSpPr/>
            <p:nvPr/>
          </p:nvSpPr>
          <p:spPr>
            <a:xfrm>
              <a:off x="5818632" y="1653540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39" y="0"/>
                  </a:moveTo>
                  <a:lnTo>
                    <a:pt x="0" y="0"/>
                  </a:lnTo>
                  <a:lnTo>
                    <a:pt x="0" y="580643"/>
                  </a:lnTo>
                  <a:lnTo>
                    <a:pt x="586739" y="580643"/>
                  </a:lnTo>
                  <a:lnTo>
                    <a:pt x="586739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5">
              <a:extLst>
                <a:ext uri="{FF2B5EF4-FFF2-40B4-BE49-F238E27FC236}">
                  <a16:creationId xmlns:a16="http://schemas.microsoft.com/office/drawing/2014/main" id="{7CBE4D39-807F-11CB-A57C-60FE0E845F3F}"/>
                </a:ext>
              </a:extLst>
            </p:cNvPr>
            <p:cNvSpPr/>
            <p:nvPr/>
          </p:nvSpPr>
          <p:spPr>
            <a:xfrm>
              <a:off x="5871972" y="1763267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89">
                  <a:moveTo>
                    <a:pt x="500126" y="271272"/>
                  </a:moveTo>
                  <a:lnTo>
                    <a:pt x="487426" y="264922"/>
                  </a:lnTo>
                  <a:lnTo>
                    <a:pt x="449326" y="245872"/>
                  </a:lnTo>
                  <a:lnTo>
                    <a:pt x="449326" y="264922"/>
                  </a:lnTo>
                  <a:lnTo>
                    <a:pt x="236474" y="264922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4922"/>
                  </a:lnTo>
                  <a:lnTo>
                    <a:pt x="0" y="264922"/>
                  </a:lnTo>
                  <a:lnTo>
                    <a:pt x="0" y="277622"/>
                  </a:lnTo>
                  <a:lnTo>
                    <a:pt x="223774" y="277622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7622"/>
                  </a:lnTo>
                  <a:lnTo>
                    <a:pt x="449326" y="277622"/>
                  </a:lnTo>
                  <a:lnTo>
                    <a:pt x="449326" y="296672"/>
                  </a:lnTo>
                  <a:lnTo>
                    <a:pt x="487426" y="277622"/>
                  </a:lnTo>
                  <a:lnTo>
                    <a:pt x="500126" y="271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6">
              <a:extLst>
                <a:ext uri="{FF2B5EF4-FFF2-40B4-BE49-F238E27FC236}">
                  <a16:creationId xmlns:a16="http://schemas.microsoft.com/office/drawing/2014/main" id="{61C6F219-51C5-87C0-A880-6173E356A566}"/>
                </a:ext>
              </a:extLst>
            </p:cNvPr>
            <p:cNvSpPr/>
            <p:nvPr/>
          </p:nvSpPr>
          <p:spPr>
            <a:xfrm>
              <a:off x="5942076" y="1847088"/>
              <a:ext cx="318770" cy="165100"/>
            </a:xfrm>
            <a:custGeom>
              <a:avLst/>
              <a:gdLst/>
              <a:ahLst/>
              <a:cxnLst/>
              <a:rect l="l" t="t" r="r" b="b"/>
              <a:pathLst>
                <a:path w="318770" h="165100">
                  <a:moveTo>
                    <a:pt x="0" y="164591"/>
                  </a:moveTo>
                  <a:lnTo>
                    <a:pt x="52814" y="143007"/>
                  </a:lnTo>
                  <a:lnTo>
                    <a:pt x="86985" y="109897"/>
                  </a:lnTo>
                  <a:lnTo>
                    <a:pt x="108696" y="72151"/>
                  </a:lnTo>
                  <a:lnTo>
                    <a:pt x="124130" y="36660"/>
                  </a:lnTo>
                  <a:lnTo>
                    <a:pt x="139473" y="10313"/>
                  </a:lnTo>
                  <a:lnTo>
                    <a:pt x="160909" y="0"/>
                  </a:lnTo>
                  <a:lnTo>
                    <a:pt x="181949" y="10278"/>
                  </a:lnTo>
                  <a:lnTo>
                    <a:pt x="196351" y="36547"/>
                  </a:lnTo>
                  <a:lnTo>
                    <a:pt x="210661" y="71961"/>
                  </a:lnTo>
                  <a:lnTo>
                    <a:pt x="231426" y="109671"/>
                  </a:lnTo>
                  <a:lnTo>
                    <a:pt x="265195" y="142830"/>
                  </a:lnTo>
                  <a:lnTo>
                    <a:pt x="318515" y="164591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87">
            <a:extLst>
              <a:ext uri="{FF2B5EF4-FFF2-40B4-BE49-F238E27FC236}">
                <a16:creationId xmlns:a16="http://schemas.microsoft.com/office/drawing/2014/main" id="{E1A2BD57-4CDC-5440-B5D8-4E0D397826B9}"/>
              </a:ext>
            </a:extLst>
          </p:cNvPr>
          <p:cNvSpPr txBox="1"/>
          <p:nvPr/>
        </p:nvSpPr>
        <p:spPr>
          <a:xfrm>
            <a:off x="5573395" y="1774063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91" name="object 88">
            <a:extLst>
              <a:ext uri="{FF2B5EF4-FFF2-40B4-BE49-F238E27FC236}">
                <a16:creationId xmlns:a16="http://schemas.microsoft.com/office/drawing/2014/main" id="{B524A5B0-2B7E-C619-28C1-250946E4BAF4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563870" y="1833117"/>
            <a:ext cx="213867" cy="213868"/>
          </a:xfrm>
          <a:prstGeom prst="rect">
            <a:avLst/>
          </a:prstGeom>
        </p:spPr>
      </p:pic>
      <p:pic>
        <p:nvPicPr>
          <p:cNvPr id="92" name="object 27">
            <a:extLst>
              <a:ext uri="{FF2B5EF4-FFF2-40B4-BE49-F238E27FC236}">
                <a16:creationId xmlns:a16="http://schemas.microsoft.com/office/drawing/2014/main" id="{8CA42769-8949-2292-F313-D4ED955EFB8B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491" y="3656584"/>
            <a:ext cx="960119" cy="960119"/>
          </a:xfrm>
          <a:prstGeom prst="rect">
            <a:avLst/>
          </a:prstGeom>
        </p:spPr>
      </p:pic>
      <p:pic>
        <p:nvPicPr>
          <p:cNvPr id="93" name="object 28">
            <a:extLst>
              <a:ext uri="{FF2B5EF4-FFF2-40B4-BE49-F238E27FC236}">
                <a16:creationId xmlns:a16="http://schemas.microsoft.com/office/drawing/2014/main" id="{9F29CB67-3E23-1ACB-7FC7-1E90FEA4E594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71" y="3655822"/>
            <a:ext cx="961643" cy="961643"/>
          </a:xfrm>
          <a:prstGeom prst="rect">
            <a:avLst/>
          </a:prstGeom>
        </p:spPr>
      </p:pic>
      <p:pic>
        <p:nvPicPr>
          <p:cNvPr id="94" name="object 29">
            <a:extLst>
              <a:ext uri="{FF2B5EF4-FFF2-40B4-BE49-F238E27FC236}">
                <a16:creationId xmlns:a16="http://schemas.microsoft.com/office/drawing/2014/main" id="{94CC885E-DD97-6C63-037C-463D2D4E7C13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3655822"/>
            <a:ext cx="961643" cy="961643"/>
          </a:xfrm>
          <a:prstGeom prst="rect">
            <a:avLst/>
          </a:prstGeom>
        </p:spPr>
      </p:pic>
      <p:sp>
        <p:nvSpPr>
          <p:cNvPr id="95" name="文本框 94">
            <a:extLst>
              <a:ext uri="{FF2B5EF4-FFF2-40B4-BE49-F238E27FC236}">
                <a16:creationId xmlns:a16="http://schemas.microsoft.com/office/drawing/2014/main" id="{C272B8CA-0F23-2CE5-9127-DCD7C9BF84A6}"/>
              </a:ext>
            </a:extLst>
          </p:cNvPr>
          <p:cNvSpPr txBox="1"/>
          <p:nvPr/>
        </p:nvSpPr>
        <p:spPr>
          <a:xfrm>
            <a:off x="5219827" y="4224536"/>
            <a:ext cx="1752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lang="en-US" altLang="zh-CN" sz="1800" b="1" dirty="0">
                <a:latin typeface="Calibri"/>
                <a:cs typeface="Calibri"/>
              </a:rPr>
              <a:t>Denoise</a:t>
            </a:r>
            <a:r>
              <a:rPr lang="en-US" altLang="zh-CN" sz="1800" b="1" spc="-70" dirty="0">
                <a:latin typeface="Calibri"/>
                <a:cs typeface="Calibri"/>
              </a:rPr>
              <a:t> </a:t>
            </a:r>
            <a:r>
              <a:rPr lang="en-US" altLang="zh-CN" sz="1800" spc="-10" dirty="0">
                <a:latin typeface="Calibri"/>
                <a:cs typeface="Calibri"/>
              </a:rPr>
              <a:t>Process</a:t>
            </a:r>
            <a:endParaRPr lang="en-US" altLang="zh-CN" sz="1800" dirty="0">
              <a:latin typeface="Calibri"/>
              <a:cs typeface="Calibri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7A295B9D-B938-D3EA-377D-1B0FDE394CE0}"/>
              </a:ext>
            </a:extLst>
          </p:cNvPr>
          <p:cNvSpPr txBox="1"/>
          <p:nvPr/>
        </p:nvSpPr>
        <p:spPr>
          <a:xfrm>
            <a:off x="7292594" y="5259458"/>
            <a:ext cx="78739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algn="ctr"/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箭头: 下 102">
            <a:extLst>
              <a:ext uri="{FF2B5EF4-FFF2-40B4-BE49-F238E27FC236}">
                <a16:creationId xmlns:a16="http://schemas.microsoft.com/office/drawing/2014/main" id="{BEA571ED-37BC-E7CD-A18B-805F49F8644D}"/>
              </a:ext>
            </a:extLst>
          </p:cNvPr>
          <p:cNvSpPr/>
          <p:nvPr/>
        </p:nvSpPr>
        <p:spPr>
          <a:xfrm>
            <a:off x="7656321" y="4626229"/>
            <a:ext cx="57026" cy="650890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箭头: 下 103">
            <a:extLst>
              <a:ext uri="{FF2B5EF4-FFF2-40B4-BE49-F238E27FC236}">
                <a16:creationId xmlns:a16="http://schemas.microsoft.com/office/drawing/2014/main" id="{3C4D61EF-5A47-33DF-8DEB-E879CBAF8E7B}"/>
              </a:ext>
            </a:extLst>
          </p:cNvPr>
          <p:cNvSpPr/>
          <p:nvPr/>
        </p:nvSpPr>
        <p:spPr>
          <a:xfrm rot="5400000">
            <a:off x="5928028" y="4336111"/>
            <a:ext cx="52060" cy="2502826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163339A8-A978-CBED-B8CB-F2BED55F9C95}"/>
              </a:ext>
            </a:extLst>
          </p:cNvPr>
          <p:cNvSpPr/>
          <p:nvPr/>
        </p:nvSpPr>
        <p:spPr>
          <a:xfrm>
            <a:off x="4354195" y="4859337"/>
            <a:ext cx="126999" cy="1269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箭头: 下 105">
            <a:extLst>
              <a:ext uri="{FF2B5EF4-FFF2-40B4-BE49-F238E27FC236}">
                <a16:creationId xmlns:a16="http://schemas.microsoft.com/office/drawing/2014/main" id="{42A3D8E6-7948-26EE-8222-359A3C5B1564}"/>
              </a:ext>
            </a:extLst>
          </p:cNvPr>
          <p:cNvSpPr/>
          <p:nvPr/>
        </p:nvSpPr>
        <p:spPr>
          <a:xfrm rot="10800000">
            <a:off x="4387912" y="4994638"/>
            <a:ext cx="57026" cy="247432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箭头: 下 106">
            <a:extLst>
              <a:ext uri="{FF2B5EF4-FFF2-40B4-BE49-F238E27FC236}">
                <a16:creationId xmlns:a16="http://schemas.microsoft.com/office/drawing/2014/main" id="{FFD39F5B-A89D-E591-4CB7-1BF1B40203C9}"/>
              </a:ext>
            </a:extLst>
          </p:cNvPr>
          <p:cNvSpPr/>
          <p:nvPr/>
        </p:nvSpPr>
        <p:spPr>
          <a:xfrm rot="10800000">
            <a:off x="4387911" y="4616702"/>
            <a:ext cx="57027" cy="237205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箭头: 下 108">
            <a:extLst>
              <a:ext uri="{FF2B5EF4-FFF2-40B4-BE49-F238E27FC236}">
                <a16:creationId xmlns:a16="http://schemas.microsoft.com/office/drawing/2014/main" id="{FE1F494A-FBA9-2168-B37E-B5240F38A9DB}"/>
              </a:ext>
            </a:extLst>
          </p:cNvPr>
          <p:cNvSpPr/>
          <p:nvPr/>
        </p:nvSpPr>
        <p:spPr>
          <a:xfrm rot="5400000">
            <a:off x="6058316" y="3311055"/>
            <a:ext cx="52060" cy="3211383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5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25" grpId="0" animBg="1"/>
      <p:bldP spid="26" grpId="0" animBg="1"/>
      <p:bldP spid="27" grpId="0" animBg="1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52" grpId="0"/>
      <p:bldP spid="54" grpId="0"/>
      <p:bldP spid="56" grpId="0" animBg="1"/>
      <p:bldP spid="57" grpId="0" animBg="1"/>
      <p:bldP spid="58" grpId="0" animBg="1"/>
      <p:bldP spid="61" grpId="0"/>
      <p:bldP spid="62" grpId="0"/>
      <p:bldP spid="63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1" grpId="0"/>
      <p:bldP spid="95" grpId="0"/>
      <p:bldP spid="98" grpId="0"/>
      <p:bldP spid="103" grpId="0" animBg="1"/>
      <p:bldP spid="104" grpId="0" animBg="1"/>
      <p:bldP spid="105" grpId="0" animBg="1"/>
      <p:bldP spid="106" grpId="0" animBg="1"/>
      <p:bldP spid="107" grpId="0" animBg="1"/>
      <p:bldP spid="109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22ADE09-C797-4219-9B50-01CAE1AE4F68}">
  <we:reference id="wa104381909" version="3.16.1.0" store="zh-CN" storeType="OMEX"/>
  <we:alternateReferences>
    <we:reference id="WA104381909" version="3.16.1.0" store="WA104381909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o&gt;\\\\&lt;/mo&gt;&lt;mi&gt;b&lt;/mi&gt;&lt;mi&gt;e&lt;/mi&gt;&lt;mi&gt;g&lt;/mi&gt;&lt;mi&gt;i&lt;/mi&gt;&lt;mi&gt;n&lt;/mi&gt;&lt;mo&gt;{&lt;/mo&gt;&lt;mi&gt;a&lt;/mi&gt;&lt;mi&gt;l&lt;/mi&gt;&lt;mi&gt;i&lt;/mi&gt;&lt;mi&gt;g&lt;/mi&gt;&lt;mi&gt;n&lt;/mi&gt;&lt;mo&gt;}&lt;/mo&gt;&lt;mo&gt;&amp;#xA0;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l&lt;/mi&gt;&lt;mi&gt;e&lt;/mi&gt;&lt;mi&gt;f&lt;/mi&gt;&lt;mi&gt;t&lt;/mi&gt;&lt;mo&gt;[&lt;/mo&gt;&lt;mo&gt;&amp;#xA0;&lt;/mo&gt;&lt;mo&gt;\\\\&lt;/mo&gt;&lt;mi&gt;log&lt;/mi&gt;&lt;mo&gt;&amp;#xA0;&lt;/mo&gt;&lt;mo&gt;\\\\&lt;/mo&gt;&lt;mi&gt;f&lt;/mi&gt;&lt;mi&gt;r&lt;/mi&gt;&lt;mi&gt;a&lt;/mi&gt;&lt;mi&gt;c&lt;/mi&gt;&lt;mo&gt;{&lt;/mo&gt;&lt;mi&gt;p&lt;/mi&gt;&lt;mo&gt;(&lt;/mo&gt;&lt;mi&gt;x&lt;/mi&gt;&lt;mo&gt;,&lt;/mo&gt;&lt;mo&gt;&amp;#xA0;&lt;/mo&gt;&lt;mi&gt;z&lt;/mi&gt;&lt;mo&gt;)&lt;/mo&gt;&lt;mo&gt;}&lt;/mo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r&lt;/mi&gt;&lt;mi&gt;i&lt;/mi&gt;&lt;mi&gt;g&lt;/mi&gt;&lt;mi&gt;h&lt;/mi&gt;&lt;mi&gt;t&lt;/mi&gt;&lt;mo&gt;]&lt;/mo&gt;&lt;mo&gt;&amp;#xA0;&lt;/mo&gt;&lt;mo&gt;&amp;#xA0;&lt;/mo&gt;&lt;mo&gt;&amp;amp;&lt;/mo&gt;&lt;mo&gt;=&lt;/mo&gt;&lt;mo&gt;&amp;#xA0;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l&lt;/mi&gt;&lt;mi&gt;e&lt;/mi&gt;&lt;mi&gt;f&lt;/mi&gt;&lt;mi&gt;t&lt;/mi&gt;&lt;mo&gt;[&lt;/mo&gt;&lt;mo&gt;&amp;#xA0;&lt;/mo&gt;&lt;mo&gt;\\\\&lt;/mo&gt;&lt;mi&gt;log&lt;/mi&gt;&lt;mo&gt;&amp;#xA0;&lt;/mo&gt;&lt;mo&gt;\\\\&lt;/mo&gt;&lt;mi&gt;f&lt;/mi&gt;&lt;mi&gt;r&lt;/mi&gt;&lt;mi&gt;a&lt;/mi&gt;&lt;mi&gt;c&lt;/mi&gt;&lt;mo&gt;{&lt;/mo&gt;&lt;mi&gt;p&lt;/mi&gt;&lt;mi&gt;_&lt;/mi&gt;&lt;mo&gt;{&lt;/mo&gt;&lt;mo&gt;\\\\&lt;/mo&gt;&lt;mi&gt;t&lt;/mi&gt;&lt;mi&gt;h&lt;/mi&gt;&lt;mi&gt;e&lt;/mi&gt;&lt;mi&gt;t&lt;/mi&gt;&lt;mi&gt;a&lt;/mi&gt;&lt;mo&gt;}&lt;/mo&gt;&lt;mo&gt;(&lt;/mo&gt;&lt;mi&gt;x&lt;/mi&gt;&lt;mo&gt;|&lt;/mo&gt;&lt;mi&gt;z&lt;/mi&gt;&lt;mo&gt;)&lt;/mo&gt;&lt;mo&gt;&amp;#xA0;&lt;/mo&gt;&lt;mi&gt;p&lt;/mi&gt;&lt;mo&gt;(&lt;/mo&gt;&lt;mi&gt;z&lt;/mi&gt;&lt;mo&gt;)&lt;/mo&gt;&lt;mo&gt;}&lt;/mo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r&lt;/mi&gt;&lt;mi&gt;i&lt;/mi&gt;&lt;mi&gt;g&lt;/mi&gt;&lt;mi&gt;h&lt;/mi&gt;&lt;mi&gt;t&lt;/mi&gt;&lt;mo&gt;]&lt;/mo&gt;&lt;mo&gt;&amp;#xA0;&lt;/mo&gt;&lt;mo&gt;\\\\&lt;/mo&gt;&lt;mo&gt;\\\\&lt;/mo&gt;&lt;mo&gt;&amp;#xA0;&lt;/mo&gt;&lt;mo&gt;&amp;amp;&lt;/mo&gt;&lt;mo&gt;=&lt;/mo&gt;&lt;mo&gt;&amp;#xA0;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[&lt;/mo&gt;&lt;mo&gt;\\\\&lt;/mo&gt;&lt;mi&gt;log&lt;/mi&gt;&lt;mo&gt;&amp;#xA0;&lt;/mo&gt;&lt;mi&gt;p&lt;/mi&gt;&lt;mi&gt;_&lt;/mi&gt;&lt;mo&gt;{&lt;/mo&gt;&lt;mo&gt;\\\\&lt;/mo&gt;&lt;mi&gt;t&lt;/mi&gt;&lt;mi&gt;h&lt;/mi&gt;&lt;mi&gt;e&lt;/mi&gt;&lt;mi&gt;t&lt;/mi&gt;&lt;mi&gt;a&lt;/mi&gt;&lt;mo&gt;}&lt;/mo&gt;&lt;mo&gt;(&lt;/mo&gt;&lt;mi&gt;x&lt;/mi&gt;&lt;mo&gt;|&lt;/mo&gt;&lt;mi&gt;z&lt;/mi&gt;&lt;mo&gt;)&lt;/mo&gt;&lt;mo&gt;]&lt;/mo&gt;&lt;mo&gt;&amp;#xA0;&lt;/mo&gt;&lt;mo&gt;+&lt;/mo&gt;&lt;mo&gt;&amp;#xA0;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l&lt;/mi&gt;&lt;mi&gt;e&lt;/mi&gt;&lt;mi&gt;f&lt;/mi&gt;&lt;mi&gt;t&lt;/mi&gt;&lt;mo&gt;[&lt;/mo&gt;&lt;mo&gt;&amp;#xA0;&lt;/mo&gt;&lt;mo&gt;\\\\&lt;/mo&gt;&lt;mi&gt;log&lt;/mi&gt;&lt;mo&gt;&amp;#xA0;&lt;/mo&gt;&lt;mo&gt;\\\\&lt;/mo&gt;&lt;mi&gt;f&lt;/mi&gt;&lt;mi&gt;r&lt;/mi&gt;&lt;mi&gt;a&lt;/mi&gt;&lt;mi&gt;c&lt;/mi&gt;&lt;mo&gt;{&lt;/mo&gt;&lt;mi&gt;p&lt;/mi&gt;&lt;mo&gt;(&lt;/mo&gt;&lt;mi&gt;z&lt;/mi&gt;&lt;mo&gt;)&lt;/mo&gt;&lt;mo&gt;}&lt;/mo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r&lt;/mi&gt;&lt;mi&gt;i&lt;/mi&gt;&lt;mi&gt;g&lt;/mi&gt;&lt;mi&gt;h&lt;/mi&gt;&lt;mi&gt;t&lt;/mi&gt;&lt;mo&gt;]&lt;/mo&gt;&lt;mo&gt;&amp;#xA0;&lt;/mo&gt;&lt;mo&gt;\\\\&lt;/mo&gt;&lt;mo&gt;\\\\&lt;/mo&gt;&lt;mo&gt;&amp;#xA0;&lt;/mo&gt;&lt;mo&gt;&amp;amp;&lt;/mo&gt;&lt;mo&gt;=&lt;/mo&gt;&lt;mo&gt;&amp;#xA0;&lt;/mo&gt;&lt;mo&gt;\\\\&lt;/mo&gt;&lt;mi&gt;u&lt;/mi&gt;&lt;mi&gt;n&lt;/mi&gt;&lt;mi&gt;d&lt;/mi&gt;&lt;mi&gt;e&lt;/mi&gt;&lt;mi&gt;r&lt;/mi&gt;&lt;mi&gt;b&lt;/mi&gt;&lt;mi&gt;r&lt;/mi&gt;&lt;mi&gt;a&lt;/mi&gt;&lt;mi&gt;c&lt;/mi&gt;&lt;mi&gt;e&lt;/mi&gt;&lt;mo&gt;{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[&lt;/mo&gt;&lt;mo&gt;\\\\&lt;/mo&gt;&lt;mi&gt;log&lt;/mi&gt;&lt;mo&gt;&amp;#xA0;&lt;/mo&gt;&lt;mi&gt;p&lt;/mi&gt;&lt;mi&gt;_&lt;/mi&gt;&lt;mo&gt;{&lt;/mo&gt;&lt;mo&gt;\\\\&lt;/mo&gt;&lt;mi&gt;t&lt;/mi&gt;&lt;mi&gt;h&lt;/mi&gt;&lt;mi&gt;e&lt;/mi&gt;&lt;mi&gt;t&lt;/mi&gt;&lt;mi&gt;a&lt;/mi&gt;&lt;mo&gt;}&lt;/mo&gt;&lt;mo&gt;(&lt;/mo&gt;&lt;mi&gt;x&lt;/mi&gt;&lt;mo&gt;|&lt;/mo&gt;&lt;mi&gt;z&lt;/mi&gt;&lt;mo&gt;)&lt;/mo&gt;&lt;mo&gt;]&lt;/mo&gt;&lt;mo&gt;}&lt;/mo&gt;&lt;mi&gt;_&lt;/mi&gt;&lt;mo&gt;{&lt;/mo&gt;&lt;mo&gt;\\\\&lt;/mo&gt;&lt;mi&gt;t&lt;/mi&gt;&lt;mi&gt;e&lt;/mi&gt;&lt;mi&gt;x&lt;/mi&gt;&lt;mi&gt;t&lt;/mi&gt;&lt;mo&gt;{&lt;/mo&gt;&lt;mi&gt;r&lt;/mi&gt;&lt;mi&gt;e&lt;/mi&gt;&lt;mi&gt;c&lt;/mi&gt;&lt;mi&gt;o&lt;/mi&gt;&lt;mi&gt;n&lt;/mi&gt;&lt;mi&gt;s&lt;/mi&gt;&lt;mi&gt;t&lt;/mi&gt;&lt;mi&gt;r&lt;/mi&gt;&lt;mi&gt;u&lt;/mi&gt;&lt;mi&gt;c&lt;/mi&gt;&lt;mi&gt;t&lt;/mi&gt;&lt;mi&gt;i&lt;/mi&gt;&lt;mi&gt;o&lt;/mi&gt;&lt;mi&gt;n&lt;/mi&gt;&lt;mo&gt;&amp;#xA0;&lt;/mo&gt;&lt;mi&gt;t&lt;/mi&gt;&lt;mi&gt;e&lt;/mi&gt;&lt;mi&gt;r&lt;/mi&gt;&lt;mi&gt;m&lt;/mi&gt;&lt;mo&gt;}&lt;/mo&gt;&lt;mo&gt;}&lt;/mo&gt;&lt;mo&gt;&amp;#xA0;&lt;/mo&gt;&lt;mo&gt;&amp;#xA0;&lt;/mo&gt;&lt;mo&gt;-&lt;/mo&gt;&lt;mo&gt;&amp;#xA0;&lt;/mo&gt;&lt;mo&gt;\\\\&lt;/mo&gt;&lt;mi&gt;u&lt;/mi&gt;&lt;mi&gt;n&lt;/mi&gt;&lt;mi&gt;d&lt;/mi&gt;&lt;mi&gt;e&lt;/mi&gt;&lt;mi&gt;r&lt;/mi&gt;&lt;mi&gt;b&lt;/mi&gt;&lt;mi&gt;r&lt;/mi&gt;&lt;mi&gt;a&lt;/mi&gt;&lt;mi&gt;c&lt;/mi&gt;&lt;mi&gt;e&lt;/mi&gt;&lt;mo&gt;{&lt;/mo&gt;&lt;mi&gt;D&lt;/mi&gt;&lt;mi&gt;_&lt;/mi&gt;&lt;mo&gt;{&lt;/mo&gt;&lt;mi&gt;K&lt;/mi&gt;&lt;mi&gt;L&lt;/mi&gt;&lt;mo&gt;}&lt;/mo&gt;&lt;mo&gt;(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&amp;#xA0;&lt;/mo&gt;&lt;mo&gt;\\\\&lt;/mo&gt;&lt;mi&gt;p&lt;/mi&gt;&lt;mi&gt;a&lt;/mi&gt;&lt;mi&gt;r&lt;/mi&gt;&lt;mi&gt;a&lt;/mi&gt;&lt;mi&gt;l&lt;/mi&gt;&lt;mi&gt;l&lt;/mi&gt;&lt;mi&gt;e&lt;/mi&gt;&lt;mi&gt;l&lt;/mi&gt;&lt;mo&gt;&amp;#xA0;&lt;/mo&gt;&lt;mi&gt;p&lt;/mi&gt;&lt;mo&gt;(&lt;/mo&gt;&lt;mi&gt;z&lt;/mi&gt;&lt;mo&gt;)&lt;/mo&gt;&lt;mo&gt;)&lt;/mo&gt;&lt;mo&gt;}&lt;/mo&gt;&lt;mi&gt;_&lt;/mi&gt;&lt;mo&gt;{&lt;/mo&gt;&lt;mo&gt;\\\\&lt;/mo&gt;&lt;mi&gt;t&lt;/mi&gt;&lt;mi&gt;e&lt;/mi&gt;&lt;mi&gt;x&lt;/mi&gt;&lt;mi&gt;t&lt;/mi&gt;&lt;mo&gt;{&lt;/mo&gt;&lt;mi&gt;p&lt;/mi&gt;&lt;mi&gt;r&lt;/mi&gt;&lt;mi&gt;i&lt;/mi&gt;&lt;mi&gt;o&lt;/mi&gt;&lt;mi&gt;r&lt;/mi&gt;&lt;mo&gt;&amp;#xA0;&lt;/mo&gt;&lt;mi&gt;m&lt;/mi&gt;&lt;mi&gt;a&lt;/mi&gt;&lt;mi&gt;t&lt;/mi&gt;&lt;mi&gt;c&lt;/mi&gt;&lt;mi&gt;h&lt;/mi&gt;&lt;mi&gt;i&lt;/mi&gt;&lt;mi&gt;n&lt;/mi&gt;&lt;mi&gt;g&lt;/mi&gt;&lt;mo&gt;&amp;#xA0;&lt;/mo&gt;&lt;mi&gt;t&lt;/mi&gt;&lt;mi&gt;e&lt;/mi&gt;&lt;mi&gt;r&lt;/mi&gt;&lt;mi&gt;m&lt;/mi&gt;&lt;mo&gt;}&lt;/mo&gt;&lt;mo&gt;}&lt;/mo&gt;&lt;mo&gt;&amp;#xA0;&lt;/mo&gt;&lt;mo&gt;\\\\&lt;/mo&gt;&lt;mi&gt;e&lt;/mi&gt;&lt;mi&gt;n&lt;/mi&gt;&lt;mi&gt;d&lt;/mi&gt;&lt;mo&gt;{&lt;/mo&gt;&lt;mi&gt;a&lt;/mi&gt;&lt;mi&gt;l&lt;/mi&gt;&lt;mi&gt;i&lt;/mi&gt;&lt;mi&gt;g&lt;/mi&gt;&lt;mi&gt;n&lt;/mi&gt;&lt;mo&gt;}&lt;/mo&gt;&lt;/mstyle&gt;&lt;/math&gt;\&quot;,\&quot;base64Image\&quot;:\&quot;iVBORw0KGgoAAAANSUhEUgAADg0AAAARCAYAAABUiQ2aAAAACXBIWXMAAA7EAAAOxAGVKw4bAAAABGJhU0UAAAAMyZLetQAAG4JJREFUeNrtXQHEVkn3H68kSST7JUkkSZJYSVYSSVaSSJKstST5JPl8SbLWirWykuwnSZIVa33WSiKflbXWkiRrJbKSrESy/pLX8v7v8Z7rnXeamTMzd+Y+997n9+Oq532e596ZM+f85nfOc2euUuOFudWxpTreVwAAIKYBAAAAAACgeQAAAAAAAAAAAAAAGD5QWwAAAAAAAAAAAAAAAAAAoBRs9ceUmiTqmAAAjAtHdgLLq+Pz6rgzIGPvqo7J6tg/5k5Hznadxzdm3IfoE30bnxxYXB27C/dhTXVs7kFM0/deV8eZAm2bqI5tI/Sjkn1rA2346aj9F/yD8WvD5phToXnAOdA80DyIrXHUeW3FZmxfoDPB+eAC+Dx0KDip75w0au0HDsW8B04HwOmoLaC2gNwUnIHcFHBjX3XcqI69Dc4BDQONCL5H3o+8H3k/AAAANCfQ5pwEDTic+dlWf0ypSZZa61GihgZNBQwlBwHy6522uC0q4X9RHUss7x0vKMwWVMdv1TEn8ntHq+P76tiQSPhTRl9T2+HDoeq4q/wrQX12bwM/VccRx3u+cQ/xCd8Y/as6XvI4mMffbJcYO5b2mdRrNB1f3/jYfDbUVsuq43KCv//F142Ngw8Lx4otpkOxqTq+qY75avrHYB/IZo+q44CaXuUttY9E4H22W5ucndK3knGQilQ/zYlc/gv+GS7/5NQ3PpvrWMmC8XoDfqHC23+r46vquNZSYQeaB5oHnAPNA83TfqyFzi1t5sBNdV5sfIbE5ig0K3QmOL+POtNsb0r7oUOhQ8FJ3eUkmxbc2rL2g57qn57KUaMAp4PTwemoLaC2MLrfU5CbgjOQmw43NyXbrW94jpL3CXWJD6ARoRGR9yPvR96flveX4pZR83obXDdUlLj/tkuQfD5XTEBzdnN+0XGpOt4Y2usl8/bKQtf8ytB7l/nvr7S/1QtQnhpt2z/COQkasKwG7MK8aYOt/phSk2xSx8w9hqGaPKduH3f9NGRdEctR0FPd0zu9X8d2oTpOWP5+iwtOJbCVO74x8nuTDchlLxs2RzsknFXTPzL54LJ7CZzU/j+HReEax2d94x7iE9IYUUHhbXUs1P72XnV8nWjHkj7T5Bqp4yuNj8tnJVvNZRJY3EJhqQb92LKqYKzYYjo0UX7MQrB+7YuZy9yXmPZ9pMoVU32+FdK3NuMgFk38NDdy+C/4Z7j8k0vfSDY3+YiwqwG/fFsdFzV+eNBSPEHzQPOAc6B5oHnKxloM98Vyaa4cuKnOS4nPkNgchWaFzgTn91Fnmu2NbT90KHQoOKnbnGTTgm1rP+ipfuqpXS36BDgdnA5OR20BtQXkpuAM5KbITf2gG5VfZjhPyfuEusIH0IjQiMj7kfcj72+W95filtAxzMnpbXJdWzjZ8jVK3X87in6lxm+OmIDm7O78ooMWCtCmQ4v49TruCy3iW1/omv/kGNun/Y0W+//BPG3alRY2rh7xnAQNWF4Dtp0PhcBWf0ypSabWMUv5c8h45NTt466f2tIVbeuTVI6CnuqW3un9OjbaRfGhxTknVfMdIXxImQynEr9HuKhmisBN2yHhEzW9S50PNrvnxrzquMpBUmMPC0YXKbnGPdQnpDGiHS2uaK/rH+FWJNqxpM80uUbq+PrGx+ezkq2I6M8n9i9VvBKZ/VAwVlwxLYF2Tvs5ImakH7lt7TukyhVTfb7l65saQRykCJLzqhvI4b/gn+HyTy5947O5jY8IH6pmiwb/x8nwueo43VI8QfNA84BzoHmgecrEWiz3pXBprhy4qc5Lic+Q2ByFZoXOBOf3UWea7Y1tP3QodCg4qducZNOCbWs/6Kl+6qmUGsVcHh9wOjgdnI7aAmoLyE3BGchNkZvOBt0gtK7BdYjXbjRsaxv3CXWBD6ARoRGR9yPvR97fLO8vxS2hY6gKjF8bXFcaTWwVqkNc11jQ0X7lguTzOWICmrO784uuuf4ydJji/IL02f1CWusbPn8NWizxWXXMt3z2uZreYGLUcxI0YHkN2FY+FANb/TGlJplaxyzlzyHjkVO3Qz/1Q5PF2jiVo6CnRsN7Lr0ziHVsj9TslY/knPUjHG+zSDtuSQzpUZm0g9VZyzmPVceffO5VhkjapmYee0jF2Jt8ftrN8WePgPIZm757iSfa2yyO9Dbf53652iG1O6adoeRu2p2uTbtR0COjaSewHzXnJhu/tlzT1W/q30s188jpb/nz5znwF/Hn7weOe4hPSGP0Pr+/WWv76RFMkjpot43fuG9bOdBzXUMf36Vqeme3h3xNGoM3Fhv6xsflsyG2emz4v44zavZjzJ+r2Y8/NcUrtf8XbfL4F39mniVRopXxyzOMsRkrtpiWuGmB0c8pCyfYYkb6kdvWPrOYSgV6elz8UbYbCUT9sfSL2D+OMrdM8fgfCLye1DcC7ZRxqjo+5de31MxuMxJ/Km7vHfbbg4FxEOr3IX4a6nchkHw+l/+Cf4bJP65YitUVPpu7+KjmuNQfaw7y+ehH8S1sp+P8t3NqZlftEoDmgeYB50DzQPPkjbUU7vP5jut8ITZrGpshsWbGZy49l1uzQmeC84esM8322uYs6FDoUHBSfznJpgXb1H7QU/3UU20uGgSng9PB6agtoLaA3BScgdx0SLnpBLfniPa3J2rm6SEh96YsZr78k9+7YokzF8+7xtmnYUpyo3TvUSgfQCNCI4Lvkfcj728n7y/JLSFj6Js7XLZa6DmXrz2++S9kDvPNf0vZ//5kbaIidMDO6nhWHd9xzNls5Wq7pENcbbddw8WrTfqmAnLPFJ2TohFCfb4LiwahOctqTsIOfn+n5b1r/N7SzFqrXmD5BccazV9rHZ/9gM+1O+CaTeYkaMBuaMAmtvLFUpMYtNUfY2uSvu90uYaWU7f3XT+FjE9s7cmlKySdplquFfjmoRiOCtVLvprckPWUqxbo6ksuvSPN2b1Zx3aGO1vjCif7pzno1xpJ4AkWkLRicz47tw4qCPzKBLiEjXST31vCQuaQRpZTHMgn+Hx/O0jVZexNLD4+5YBaxa+3a4adVLN3VzDbIbU7tJ0xjmvaXbEt9zDpLuTXu3iALxi2lvo9T737ONOHLPxPsZO/DRx3ySekMSJ8puQf4nJOklJ7DnECvZV95HtOpnNdwxzftexzJ3g8V/N4qcDxsflsiK0Wchu3Od7/SM3sPnfAQkC2HS/2su2IZNd7kpFXyv6DaNNYscV0CDcR7nGs22CLmZAfuc326cXUBUzgqw3yfs5jo1gMHNcKq9S3jyO5Q+rbJp4g9rKdSAx/GcAjisfwEnPjcvXuY3d9cRDi9yF+GuN3EiSfz+G/4J/h8o8rlmJ1hWRzGx/5CvMS9rPgf8LiWB/bm57vbbfM3bZjCzQPNA84B5oHmidI8+SMtVjuk3zHPF+IzXLEZkismfGZS8/l1qzQmeD8IetMs70ujoYOhQ4FJ/WTk2xasG3tBz3VPz3V9qJBcDo4HZyO2gJqC8hNwRnITYeSm27h79U+US8EW2z4v+velLXsJ1eYi+imtKdq9s2NPp53jbNPw5TixpD5KIYPoBGhEcH3yPuR95fP+0tyS8gYSnOHy1Yu/SHdk2qb/0La4Zv/dnE/yQfXcX6iAnUAgZ5Us4L97qrHP21tl3SIr+3mNWy82rRvIblnis6J1QgxPt+VRYPQnOU0p1IzCwEmLO9dM2ydS2vt5/cph/lFOBeN/f852pd7ToIGHL0GTLWVFEupMWirP6bUJF3f6XoNLaduH4J+CvHD0NqTT1f45nwbStcKfPNQDEeF6CWpJjdkPWWrA/n6kkPvhOQMvVnHtoKT/Zr8qKH6Y4ppx4LX/P/NamanBwKtfv3CON8zrXAwnztVYwO/ro22jZ2pJsuNDvGy3PH3xdz2D7W/reL2Tmik8bPxPbMdUrtD20nYHSDSbHZfzY5a7/awg9u9igXWlDaIIf0m0fjIcLC/uUhDY0q7S/xPe9837r73pDGq8buaXm2sFzTneOwTakcXfO1ZyeOt7+7xK4uAXNcwx/cATwILtc9MRoyPzWdDbFX/mLFI6MtmZV9lbxOvtZiSdgih9l/MMMamLW0xHcJNc9jGGz2J1qOA4qnUPr2YepB9xGa/g1p8ndLev63cP1bbrhfStwm+zjEez4lAHtlnJHULLAVOXxxIfh/jp6F+FwqXz+fwX/DPcPnHFkspukKyuY2PfIV5H45wgabmpCkW9Iq5Z2ULxUloHmgecA40DzRP/liL5T7Jd/TzhdgsZ2xKsfaXgxOa6rkSmhU6E5w/VJ1pttfG0dCh0KHgpP5ykk0Ltq39oKf6p6faXjQITgeng9NRW0BtAbkpOAO56VBy0w38ugaN5QPtte/elEX83U+0z9NNXw8jeN41zj4NU4IbQ+ajWD6ARoRGBN8j70feXz7vL8kt0hiGzB0uW7n0h689rjlTaodv/tvOfKlfI/YeVbqR+azWflv/fLrOp0N8bTevYfJqjr5JuWeqzonRCLE+3zQmXnKsuY7n0Jwj15wTPE6umsdvyr2gMJUPFfvkE/Yx6SmCzwy7qkSfleYkaMBuaMAUW4XEUmoM2uqPKTVJ23ea6Mq2amg5dfsQ9JM0PqG1J0lXuM5jQ+lagW8eiuWoEL3kq8kNXU+Z/i71panekXy+l+vY7qrpRydvVO8+JvWwml79SrjD4oIciFaJbrKc6xGLAurIt1x8qHHCKGJ9yQ2b0F5/YzHoDYfoOafefTwtteuq9vqs5TNmO6R2h7RTxwWjOCLZvW4TCfO5/PorbRI5zcF0KqLf19XsVdP7mYiXaJ8/ozmPa9wln5DGqCaKKSOwVgTYJ9SOKsJn6oKY/uj1ddzHxRmvYY7vdTV7dfNyLuqGjI/LZ0NstY1tv8Tz3aXG2EjileLglZp5XL0LxBdfZxpj3Za2mA7hpm3KvYrdFjOu4qnUPr2Yet5STFX8ty+1z+hJ+U8B8aFfL6RvW/ma6yP584F6d5eImDiQ/D7GT0P9LgQ+n2/qv+CfYfOPLZZSdIVkcxsf+QrzLtBjwN8anPgjC2US7SdVe4DmgeYB50DzQPPkj7UvI2JL8h39fCE2yxmbUqzZ4jOXnsutWaEzwflD1pkmJ5uvoUOhQ8FJ/eUklxZsU/tBT/VPT4XMHbmezgNOB6eD01FbQG0BuSk4A7npkHLTf6rpHcwJ9U2357XP+u5NOafe3VHd3GVd4nnbOEsapgQ3hsxHsXwAjQiNCL5H3o+8v528vxS3SGMYMne4bGXTH1J7XNpIaodv/runZm8uskXNfmpOyD2qdU7zqad/rrZLOsTXdvMaJq/m6Jt0zRSdE6sRUnw+NSYUx650QHOOVnPWCyF2e+qfpzLzIT0VihYLfKHN5S8cc8VGJS8qzDUnQQN2RwPG2iokllJj0FZ/TKlJ2r7TlxpazjpN3/WTND6htSdJV7jOY0PpWoFvHorlqBC95KvJjYOe0v1d6ktTvSP5fC/XsR3mL9NOVDcNQvxDzeyw9lbJOyJsZPJ4zY3Sd7aic39sBMoho8O2CXGlsu/G84KLvTWW8Dn2sHCqHWKHITbNdkjtDm2n4ms9DCTzw9qg/ciOUqN+hLNix9Afkyv1e4L78YFms2uG8P+B31fCuEs+IY1RHQAkDm0r9o9nsKOK8BnF41yT1hz2kZ8yX8Mc36dq9mOOT6rZq5l94+Py2RBbzWPf2e54fy6Tj4oQr8eYAK8K9nnmaXOTWLHFdAg3ka/d9hTYzJjxFU997dOLqQfY/kuNz08aHHKJCfoT5f9R2XY9qW/1pHMrgT8nG8aB5PehfhrjdxIkn8/hv+Cf4fLPWUchIVZX+Gzu4iNC7KLBerep9UYi9oJ5c6Hw/W38Oen4AJoHmgecA80DzROkeXLFWiz3Sb5jni/EZrliMyTWzPjMpedya1boTHD+0HWmycmHPYVI6FDoUHBSvzjJpQXb1H7QU/3TU20/aRCcDk4Hp6O2gNoCclNwBnLToeSm3zF/1Dan17vUzA1kvntT6EYz/YbcFWzPnRE8bxtnScOU4MaQ+SiWD6ARoRHB98j7kfeXz/tLcos0hiFzh81WPv3ha49LG0ntmBTe0797yxh7nw6gti7j/9ON8288/XO1XdIhkxF5oMmrTfoWes0UnROrEWJ9vmlM5AQ0ZxnNeYHjzXyP7PJcyYs1Uq5ZPyV9A7+mJw49dvj3OUf7lOH3OeYkaMBuaMAUW4XEUmoM2uqPKTVJ23ea6Mq2ami56zR910/S+ITWniRd4TqPaqgDUmoFvnkolqNC9JKvJjcOekrnPakvTfWO5PO9XMe2gIXDbQ76CU7+6scb68G8TyuoHrMUCX5W7h0uaHDWqukVnUu5qDXfCPLVFoNPsDMtsJxvNb9/gNv6JydIuiika+11tENqd0w7FRdD/hvouLXd/8HXqAXwOoPw3jJpUMK3KqDf9Dla5fs+H4oFqt5euu5mdvKbnnG/KfiENEaE+0wOE9pku4XPe8Vhmxg7qsj2vGX/pb5/ykR2MvM19PFdYwjzZWyPZdpnfePj8tlQW933kMNxYcKoxetiTkJ2czv2cNK2RM1+rKppZ98q/pRYWeCI6RBu+lbN3mVJhy1mfMVTX/s+0gpn8zhh00XPB0zYdQJ1hiexxXwsirye1DfFE8ChBP78XfM58uOjlknPFQfLA/xe8tMYvzutFTt8kHw+h/+Cf4bLP7ZYitUVks1dfOQrzLuwnv1ET+jWcTGQznOPxeaiwCS4CaB5oHnAOdA80Dz5Ym1HJPdJvmP6RYjNmsZmTKyZBfVcei6XZoXOBOePi840Odl8DR0KHQpO6i8nubRgW9oPeqqfemoUiwbB6eB0cDpqC6gtIDcFZyA37XtuSv/SzT+0YJFuAHqPX5Mttiv53pR67MnndzEvvuXv7Qnkeds4SxqmBDeGzEcxfACNCI0Ivkfej7y/nby/JLdIY+gaI8lWPv3ha49LG0lzmG/+e8A2Jz+hJ7Mc1L4n6YCdHM90rk1q5mk7tv652u7TIb62265h8mqTvoXmnik6Z36kRoj1+aYxAc3Zbc05l693lz8zwX5/hnnmo0J8eJf7rnP5x8r+FCfq469GDWI12/pkZt0DDdgNDZhiq5BYSo1BW/0xpSZp+05TXdlGDS13nabP+ilkfEJrTz5d4TuPaqgDUmoFvnkohqNC9ZKvJjcOekrXO76+5NA7ks/3dh3bDZ7I77Ex71hIbC9PZq94cBdZjPIHv39RvftY1ydaUZYa9ZPl/QuO9tmM/Tkb7i4HkeLChb5S9bF6dzeHJ+rdFdGudse2M5bcye7/4XPWOGRc8xn3Y2dgv3fwGB7VROCkMcE91YJ6rWfc1wo+IY3RD/x317GtYELlmiTPs/2ucWD+zf3MeQ19fC/z+E4w6T4xCFUaH5vPxtjqiKNQfJz7/gvH8lwmLZt43ck+sE8rEvp2StnIBKYyCqEbXHS0xbTETYqJ2LeKXY8ZqXjqat/nHCeT3KY5TNjfcRJ+hAur+sryY2zLNzweU8xHSwPtIfWt9vFFCfy5g9tGhYOzyr0i3xYHBwS/D/HTUL+by22cchRgY3w+l/+Cf4bHP/9W7h08Y3SFZHMXH/kK8z4cZXvRzhi3WdzOZb/7kdtyj9tVGtA80DzgHGgeaJ48sXY+kvsk3zH9IsRmTWMzJtb0H7tz6rlcmhU6E5w/TjpT52Tba+hQ6FBwUj85yacF29B+0FP91FOjWDQITgeng9NRW0BtAbkpOAO5ad9z08PcHhrD5Zp9vtDGzndvyqfcZrohrd6R/AXzTgjPu3jOp2FKcWPIfBTDB9CI0Ijge+T9yPvbyftLcotvDH1jJNnKpz9c7Vnm0UbSHOab/7bye7+rmSezqEAdsI/bSu26r+kXs3++tvt0iK/tNhuavNqkb6G5Z4rO2RupEWJ9vkuLBqE582rOedxeXXe9YX49rcI2Mkrhw8fa9V7x3HVIm2+n+DNz2Pd8OnFNRt0DDdgdDZhiKymWmsSgrf6YUpN8rOQnd3axhlaiTtNX/SSNz7KI2pNPV/jOoxrqgNhagW8eiuWoEL0krdMaFz1V6x1fX3LoHcnnh7COLQkfqplVkBv5gr9lPL9EeF1pd9cSgTaRc4zamCRr4npc+BrXq+N7JhMilz2Z7S7ZaoJFiVmcW8jHef7+EibuHKDEYF2HYmUZTwwTkd+L+ZE7BVRUvWT5+wbl3zEjR99Kx36s37v8NAZnBTuE+nwO/wX/jC//lNRDKTfkAdA84BxoHmiebmmeUeW9JZEamynIqedyalboTHA+dCYAHQpO6jMn5daCsdoPeqqfeip10eBbUDk4HZyO2gJqC8V+T0FuCs5AbgpAN6Gv0Ijge+T9yPtL5/1tcQvmmXexneNvHqRBp+J3nO8Vhg7r5zVzzUnQgKPTgKOwVVfQxRpaW3WaPuincfHDUaH0Oi3oqdHEYC/XsdkSxSsZzz+ZOBm23W5aefrNmBJSzjGy2fGtcKS0h3Zl+6rwNZ6q8B8sS/kciR5alex6nDLtnPA60yRNhLO7I7FSjw2tKL+Y8P3LLGRK4QyL0sWGID3G/5bsW+nYT/F7yU99IN/dHvF5l8/n8l/wz/jyT0k9tEvhB3NoHmgecA40T980T4lY6xpyxGYKmuq5UpoVOhOcD50JQIeCk/rGSbm1YKz2g57qp57C3AFOB6ejtoDaQnu1BeSm4AzkpgB0U/80PjQi+B55P/L+oeb9bXEL5hmgL/E7zvcKQ4f1c07LNSdBA45OA47CVl1B12poTXT7EPXTuPjhqFB6nRb01Ghyhl6uY7vD5Ekrs+fx/89kPP9hJu41HW43rfa8paZ3TxpH5BqjXHb0tYcEwHYO4nr8S/SZdi2dUnl2g2pqK9ptaF9hH6DH6W7sUKy84X4/qI4VieNLO0HQY5O3FGjfe3x+Iv2X3E56XO3CFvpWMvab+H0bftqG/4J/xpd/SuihldWxnwXdVeQ/0DzgHHAONM8gNE/bea9CbGblrdi+QGeC86EzAehQcFKXOSm3FozRftBT/fMxzB3gdHA6aguoLXSntoDcFJyB3BSAbkJfoRHB98j7kfe3mfe3wS2YZ4A+xe+43ysMHda/a+aYk6ABR6sBR2GrrqBrNbS26zRd10/j4oejROl1WtBTo4nBXq5jox2EvuaiwKvq+KwnQdTXdgPNx32LdpSYqOaq6d00sCPR6EBFLCpS7kbfWgP8HvyD8YWuAMA5AHQBNA/QdQx1/MD50JkAAE4CMB8DAABOB1BbQG0BnAEgNwUAAHwPQOsAAAAAAAANCL2FfgIYn2HxL2pyGFcAADoI2lVjgXYAAPwewDgAAADOAQD4PYDxg+0AAADASQDGDwAAcAIAwO9hOwAAAAB8j/EDAAAAAACAhoCt0E+MDwAARfD/vtx6Y+E9U80AABStdEVYdE1hdGhNTAA8bWF0aCB4bWxucz0iaHR0cDovL3d3dy53My5vcmcvMTk5OC9NYXRoL01hdGhNTCI+PG1zdHlsZSBtYXRoc2l6ZT0iMTZweCI+PG1vPlw8L21vPjxtaT5iPC9taT48bWk+ZTwvbWk+PG1pPmc8L21pPjxtaT5pPC9taT48bWk+bjwvbWk+PG1vPns8L21vPjxtaT5hPC9taT48bWk+bDwvbWk+PG1pPmk8L21pPjxtaT5nPC9taT48bWk+bjwvbWk+PG1vPn08L21vPjxtbz4mI3hBMDs8L21vPjxtbz5cPC9tbz48bWk+bTwvbWk+PG1pPmE8L21pPjxtaT50PC9taT48bWk+aDwvbWk+PG1pPmI8L21pPjxtaT5iPC9taT48bW8+ezwvbW8+PG1pPkU8L21pPjxtbz59PC9tbz48bWk+XzwvbWk+PG1vPns8L21vPjxtaT5xPC9taT48bWk+XzwvbWk+PG1vPns8L21vPjxtbz5cPC9tbz48bWk+cDwvbWk+PG1pPmg8L21pPjxtaT5pPC9taT48bW8+fTwvbW8+PG1vPig8L21vPjxtaT56PC9taT48bW8+fDwvbW8+PG1pPng8L21pPjxtbz4pPC9tbz48bW8+fTwvbW8+PG1vPiYjeEEwOzwvbW8+PG1vPlw8L21vPjxtaT5sPC9taT48bWk+ZTwvbWk+PG1pPmY8L21pPjxtaT50PC9taT48bW8+WzwvbW8+PG1vPiYjeEEwOzwvbW8+PG1vPlw8L21vPjxtaT5sb2c8L21pPjxtbz4mI3hBMDs8L21vPjxtbz5cPC9tbz48bWk+ZjwvbWk+PG1pPnI8L21pPjxtaT5hPC9taT48bWk+YzwvbWk+PG1vPns8L21vPjxtaT5wPC9taT48bW8+KDwvbW8+PG1pPng8L21pPjxtbz4sPC9tbz48bW8+JiN4QTA7PC9tbz48bWk+ejwvbWk+PG1vPik8L21vPjxtbz59PC9tbz48bW8+ezwvbW8+PG1pPnE8L21pPjxtaT5fPC9taT48bW8+ezwvbW8+PG1vPlw8L21vPjxtaT5wPC9taT48bWk+aDwvbWk+PG1pPmk8L21pPjxtbz59PC9tbz48bW8+KDwvbW8+PG1pPno8L21pPjxtbz58PC9tbz48bWk+eDwvbWk+PG1vPik8L21vPjxtbz59PC9tbz48bW8+JiN4QTA7PC9tbz48bW8+XDwvbW8+PG1pPnI8L21pPjxtaT5pPC9taT48bWk+ZzwvbWk+PG1pPmg8L21pPjxtaT50PC9taT48bW8+XTwvbW8+PG1vPiYjeEEwOzwvbW8+PG1vPiYjeEEwOzwvbW8+PG1vPiZhbXA7PC9tbz48bW8+PTwvbW8+PG1vPiYjeEEwOzwvbW8+PG1vPlw8L21vPjxtaT5tPC9taT48bWk+YTwvbWk+PG1pPnQ8L21pPjxtaT5oPC9taT48bWk+YjwvbWk+PG1pPmI8L21pPjxtbz57PC9tbz48bWk+RTwvbWk+PG1vPn08L21vPjxtaT5fPC9taT48bW8+ezwvbW8+PG1pPnE8L21pPjxtaT5fPC9taT48bW8+ezwvbW8+PG1vPlw8L21vPjxtaT5wPC9taT48bWk+aDwvbWk+PG1pPmk8L21pPjxtbz59PC9tbz48bW8+KDwvbW8+PG1pPno8L21pPjxtbz58PC9tbz48bWk+eDwvbWk+PG1vPik8L21vPjxtbz59PC9tbz48bW8+JiN4QTA7PC9tbz48bW8+XDwvbW8+PG1pPmw8L21pPjxtaT5lPC9taT48bWk+ZjwvbWk+PG1pPnQ8L21pPjxtbz5bPC9tbz48bW8+JiN4QTA7PC9tbz48bW8+XDwvbW8+PG1pPmxvZzwvbWk+PG1vPiYjeEEwOzwvbW8+PG1vPlw8L21vPjxtaT5mPC9taT48bWk+cjwvbWk+PG1pPmE8L21pPjxtaT5jPC9taT48bW8+ezwvbW8+PG1pPnA8L21pPjxtaT5fPC9taT48bW8+ezwvbW8+PG1vPlw8L21vPjxtaT50PC9taT48bWk+aDwvbWk+PG1pPmU8L21pPjxtaT50PC9taT48bWk+YTwvbWk+PG1vPn08L21vPjxtbz4oPC9tbz48bWk+eDwvbWk+PG1vPnw8L21vPjxtaT56PC9taT48bW8+KTwvbW8+PG1vPiYjeEEwOzwvbW8+PG1pPnA8L21pPjxtbz4oPC9tbz48bWk+ejwvbWk+PG1vPik8L21vPjxtbz59PC9tbz48bW8+ezwvbW8+PG1pPnE8L21pPjxtaT5fPC9taT48bW8+ezwvbW8+PG1vPlw8L21vPjxtaT5wPC9taT48bWk+aDwvbWk+PG1pPmk8L21pPjxtbz59PC9tbz48bW8+KDwvbW8+PG1pPno8L21pPjxtbz58PC9tbz48bWk+eDwvbWk+PG1vPik8L21vPjxtbz59PC9tbz48bW8+JiN4QTA7PC9tbz48bW8+XDwvbW8+PG1pPnI8L21pPjxtaT5pPC9taT48bWk+ZzwvbWk+PG1pPmg8L21pPjxtaT50PC9taT48bW8+XTwvbW8+PG1vPiYjeEEwOzwvbW8+PG1vPlw8L21vPjxtbz5cPC9tbz48bW8+JiN4QTA7PC9tbz48bW8+JmFtcDs8L21vPjxtbz49PC9tbz48bW8+JiN4QTA7PC9tbz48bW8+XDwvbW8+PG1pPm08L21pPjxtaT5hPC9taT48bWk+dDwvbWk+PG1pPmg8L21pPjxtaT5iPC9taT48bWk+YjwvbWk+PG1vPns8L21vPjxtaT5FPC9taT48bW8+fTwvbW8+PG1pPl88L21pPjxtbz57PC9tbz48bWk+cTwvbWk+PG1pPl88L21pPjxtbz57PC9tbz48bW8+XDwvbW8+PG1pPnA8L21pPjxtaT5oPC9taT48bWk+aTwvbWk+PG1vPn08L21vPjxtbz4oPC9tbz48bWk+ejwvbWk+PG1vPnw8L21vPjxtaT54PC9taT48bW8+KTwvbW8+PG1vPn08L21vPjxtbz4mI3hBMDs8L21vPjxtbz5bPC9tbz48bW8+XDwvbW8+PG1pPmxvZzwvbWk+PG1vPiYjeEEwOzwvbW8+PG1pPnA8L21pPjxtaT5fPC9taT48bW8+ezwvbW8+PG1vPlw8L21vPjxtaT50PC9taT48bWk+aDwvbWk+PG1pPmU8L21pPjxtaT50PC9taT48bWk+YTwvbWk+PG1vPn08L21vPjxtbz4oPC9tbz48bWk+eDwvbWk+PG1vPnw8L21vPjxtaT56PC9taT48bW8+KTwvbW8+PG1vPl08L21vPjxtbz4mI3hBMDs8L21vPjxtbz4rPC9tbz48bW8+JiN4QTA7PC9tbz48bW8+XDwvbW8+PG1pPm08L21pPjxtaT5hPC9taT48bWk+dDwvbWk+PG1pPmg8L21pPjxtaT5iPC9taT48bWk+YjwvbWk+PG1vPns8L21vPjxtaT5FPC9taT48bW8+fTwvbW8+PG1pPl88L21pPjxtbz57PC9tbz48bWk+cTwvbWk+PG1pPl88L21pPjxtbz57PC9tbz48bW8+XDwvbW8+PG1pPnA8L21pPjxtaT5oPC9taT48bWk+aTwvbWk+PG1vPn08L21vPjxtbz4oPC9tbz48bWk+ejwvbWk+PG1vPnw8L21vPjxtaT54PC9taT48bW8+KTwvbW8+PG1vPn08L21vPjxtbz4mI3hBMDs8L21vPjxtbz5cPC9tbz48bWk+bDwvbWk+PG1pPmU8L21pPjxtaT5mPC9taT48bWk+dDwvbWk+PG1vPls8L21vPjxtbz4mI3hBMDs8L21vPjxtbz5cPC9tbz48bWk+bG9nPC9taT48bW8+JiN4QTA7PC9tbz48bW8+XDwvbW8+PG1pPmY8L21pPjxtaT5yPC9taT48bWk+YTwvbWk+PG1pPmM8L21pPjxtbz57PC9tbz48bWk+cDwvbWk+PG1vPig8L21vPjxtaT56PC9taT48bW8+KTwvbW8+PG1vPn08L21vPjxtbz57PC9tbz48bWk+cTwvbWk+PG1pPl88L21pPjxtbz57PC9tbz48bW8+XDwvbW8+PG1pPnA8L21pPjxtaT5oPC9taT48bWk+aTwvbWk+PG1vPn08L21vPjxtbz4oPC9tbz48bWk+ejwvbWk+PG1vPnw8L21vPjxtaT54PC9taT48bW8+KTwvbW8+PG1vPn08L21vPjxtbz4mI3hBMDs8L21vPjxtbz5cPC9tbz48bWk+cjwvbWk+PG1pPmk8L21pPjxtaT5nPC9taT48bWk+aDwvbWk+PG1pPnQ8L21pPjxtbz5dPC9tbz48bW8+JiN4QTA7PC9tbz48bW8+XDwvbW8+PG1vPlw8L21vPjxtbz4mI3hBMDs8L21vPjxtbz4mYW1wOzwvbW8+PG1vPj08L21vPjxtbz4mI3hBMDs8L21vPjxtbz5cPC9tbz48bWk+dTwvbWk+PG1pPm48L21pPjxtaT5kPC9taT48bWk+ZTwvbWk+PG1pPnI8L21pPjxtaT5iPC9taT48bWk+cjwvbWk+PG1pPmE8L21pPjxtaT5jPC9taT48bWk+ZTwvbWk+PG1vPns8L21vPjxtbz5cPC9tbz48bWk+bTwvbWk+PG1pPmE8L21pPjxtaT50PC9taT48bWk+aDwvbWk+PG1pPmI8L21pPjxtaT5iPC9taT48bW8+ezwvbW8+PG1pPkU8L21pPjxtbz59PC9tbz48bWk+XzwvbWk+PG1vPns8L21vPjxtaT5xPC9taT48bWk+XzwvbWk+PG1vPns8L21vPjxtbz5cPC9tbz48bWk+cDwvbWk+PG1pPmg8L21pPjxtaT5pPC9taT48bW8+fTwvbW8+PG1vPig8L21vPjxtaT56PC9taT48bW8+fDwvbW8+PG1pPng8L21pPjxtbz4pPC9tbz48bW8+fTwvbW8+PG1vPiYjeEEwOzwvbW8+PG1vPls8L21vPjxtbz5cPC9tbz48bWk+bG9nPC9taT48bW8+JiN4QTA7PC9tbz48bWk+cDwvbWk+PG1pPl88L21pPjxtbz57PC9tbz48bW8+XDwvbW8+PG1pPnQ8L21pPjxtaT5oPC9taT48bWk+ZTwvbWk+PG1pPnQ8L21pPjxtaT5hPC9taT48bW8+fTwvbW8+PG1vPig8L21vPjxtaT54PC9taT48bW8+fDwvbW8+PG1pPno8L21pPjxtbz4pPC9tbz48bW8+XTwvbW8+PG1vPn08L21vPjxtaT5fPC9taT48bW8+ezwvbW8+PG1vPlw8L21vPjxtaT50PC9taT48bWk+ZTwvbWk+PG1pPng8L21pPjxtaT50PC9taT48bW8+ezwvbW8+PG1pPnI8L21pPjxtaT5lPC9taT48bWk+YzwvbWk+PG1pPm88L21pPjxtaT5uPC9taT48bWk+czwvbWk+PG1pPnQ8L21pPjxtaT5yPC9taT48bWk+dTwvbWk+PG1pPmM8L21pPjxtaT50PC9taT48bWk+aTwvbWk+PG1pPm88L21pPjxtaT5uPC9taT48bW8+JiN4QTA7PC9tbz48bWk+dDwvbWk+PG1pPmU8L21pPjxtaT5yPC9taT48bWk+bTwvbWk+PG1vPn08L21vPjxtbz59PC9tbz48bW8+JiN4QTA7PC9tbz48bW8+JiN4QTA7PC9tbz48bW8+LTwvbW8+PG1vPiYjeEEwOzwvbW8+PG1vPlw8L21vPjxtaT51PC9taT48bWk+bjwvbWk+PG1pPmQ8L21pPjxtaT5lPC9taT48bWk+cjwvbWk+PG1pPmI8L21pPjxtaT5yPC9taT48bWk+YTwvbWk+PG1pPmM8L21pPjxtaT5lPC9taT48bW8+ezwvbW8+PG1pPkQ8L21pPjxtaT5fPC9taT48bW8+ezwvbW8+PG1pPks8L21pPjxtaT5MPC9taT48bW8+fTwvbW8+PG1vPig8L21vPjxtaT5xPC9taT48bWk+XzwvbWk+PG1vPns8L21vPjxtbz5cPC9tbz48bWk+cDwvbWk+PG1pPmg8L21pPjxtaT5pPC9taT48bW8+fTwvbW8+PG1vPig8L21vPjxtaT56PC9taT48bW8+fDwvbW8+PG1pPng8L21pPjxtbz4pPC9tbz48bW8+JiN4QTA7PC9tbz48bW8+XDwvbW8+PG1pPnA8L21pPjxtaT5hPC9taT48bWk+cjwvbWk+PG1pPmE8L21pPjxtaT5sPC9taT48bWk+bDwvbWk+PG1pPmU8L21pPjxtaT5sPC9taT48bW8+JiN4QTA7PC9tbz48bWk+cDwvbWk+PG1vPig8L21vPjxtaT56PC9taT48bW8+KTwvbW8+PG1vPik8L21vPjxtbz59PC9tbz48bWk+XzwvbWk+PG1vPns8L21vPjxtbz5cPC9tbz48bWk+dDwvbWk+PG1pPmU8L21pPjxtaT54PC9taT48bWk+dDwvbWk+PG1vPns8L21vPjxtaT5wPC9taT48bWk+cjwvbWk+PG1pPmk8L21pPjxtaT5vPC9taT48bWk+cjwvbWk+PG1vPiYjeEEwOzwvbW8+PG1pPm08L21pPjxtaT5hPC9taT48bWk+dDwvbWk+PG1pPmM8L21pPjxtaT5oPC9taT48bWk+aTwvbWk+PG1pPm48L21pPjxtaT5nPC9taT48bW8+JiN4QTA7PC9tbz48bWk+dDwvbWk+PG1pPmU8L21pPjxtaT5yPC9taT48bWk+bTwvbWk+PG1vPn08L21vPjxtbz59PC9tbz48bW8+JiN4QTA7PC9tbz48bW8+XDwvbW8+PG1pPmU8L21pPjxtaT5uPC9taT48bWk+ZDwvbWk+PG1vPns8L21vPjxtaT5hPC9taT48bWk+bDwvbWk+PG1pPmk8L21pPjxtaT5nPC9taT48bWk+bjwvbWk+PG1vPn08L21vPjwvbXN0eWxlPjwvbWF0aD66QPWpAAAAAElFTkSuQmCC\&quot;,\&quot;slideId\&quot;:259,\&quot;accessibleText\&quot;:\&quot;相对补(属于A但不属于B的) b e g i n 左花括号 a l i g n 右花括号 空格 相对补(属于A但不属于B的) m a t h b b 左花括号 E 右花括号 _ 左花括号 q _ 左花括号 相对补(属于A但不属于B的) p h i 右花括号 左括号 z 竖线 x 右括号 右花括号 空格 相对补(属于A但不属于B的) l e f t 左方括号 空格 相对补(属于A但不属于B的) log 空格 相对补(属于A但不属于B的) f r a c 左花括号 p 左括号 x 逗号 空格 z 右括号 右花括号 左花括号 q _ 左花括号 相对补(属于A但不属于B的) p h i 右花括号 左括号 z 竖线 x 右括号 右花括号 空格 相对补(属于A但不属于B的) r i g h t 右方括号 空格 空格 &amp; 等于 空格 相对补(属于A但不属于B的) m a t h b b 左花括号 E 右花括号 _ 左花括号 q _ 左花括号 相对补(属于A但不属于B的) p h i 右花括号 左括号 z 竖线 x 右括号 右花括号 空格 相对补(属于A但不属于B的) l e f t 左方括号 空格 相对补(属于A但不属于B的) log 空格 相对补(属于A但不属于B的) f r a c 左花括号 p _ 左花括号 相对补(属于A但不属于B的) t h e t a 右花括号 左括号 x 竖线 z 右括号 空格 p 左括号 z 右括号 右花括号 左花括号 q _ 左花括号 相对补(属于A但不属于B的) p h i 右花括号 左括号 z 竖线 x 右括号 右花括号 空格 相对补(属于A但不属于B的) r i g h t 右方括号 空格 相对补(属于A但不属于B的) 相对补(属于A但不属于B的) 空格 &amp; 等于 空格 相对补(属于A但不属于B的) m a t h b b 左花括号 E 右花括号 _ 左花括号 q _ 左花括号 相对补(属于A但不属于B的) p h i 右花括号 左括号 z 竖线 x 右括号 右花括号 空格 左方括号 相对补(属于A但不属于B的) log 空格 p _ 左花括号 相对补(属于A但不属于B的) t h e t a 右花括号 左括号 x 竖线 z 右括号 右方括号 空格 加 空格 相对补(属于A但不属于B的) m a t h b b 左花括号 E 右花括号 _ 左花括号 q _ 左花括号 相对补(属于A但不属于B的) p h i 右花括号 左括号 z 竖线 x 右括号 右花括号 空格 相对补(属于A但不属于B的) l e f t 左方括号 空格 相对补(属于A但不属于B的) log 空格 相对补(属于A但不属于B的) f r a c 左花括号 p 左括号 z 右括号 右花括号 左花括号 q _ 左花括号 相对补(属于A但不属于B的) p h i 右花括号 左括号 z 竖线 x 右括号 右花括号 空格 相对补(属于A但不属于B的) r i g h t 右方括号 空格 相对补(属于A但不属于B的) 相对补(属于A但不属于B的) 空格 &amp; 等于 空格 相对补(属于A但不属于B的) u n d e r b r a c e 左花括号 相对补(属于A但不属于B的) m a t h b b 左花括号 E 右花括号 _ 左花括号 q _ 左花括号 相对补(属于A但不属于B的) p h i 右花括号 左括号 z 竖线 x 右括号 右花括号 空格 左方括号 相对补(属于A但不属于B的) log 空格 p _ 左花括号 相对补(属于A但不属于B的) t h e t a 右花括号 左括号 x 竖线 z 右括号 右方括号 右花括号 _ 左花括号 相对补(属于A但不属于B的) t e x t 左花括号 r e c o n s t r u c t i o n 空格 t e r m 右花括号 右花括号 空格 空格 减 空格 相对补(属于A但不属于B的) u n d e r b r a c e 左花括号 D _ 左花括号 K L 右花括号 左括号 q _ 左花括号 相对补(属于A但不属于B的) p h i 右花括号 左括号 z 竖线 x 右括号 空格 相对补(属于A但不属于B的) p a r a l l e l 空格 p 左括号 z 右括号 右括号 右花括号 _ 左花括号 相对补(属于A但不属于B的) t e x t 左花括号 p r i o r 空格 m a t c h i n g 空格 t e r m 右花括号 右花括号 空格 相对补(属于A但不属于B的) e n d 左花括号 a l i g n 右花括号\&quot;,\&quot;imageHeight\&quot;:17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1625</Words>
  <Application>Microsoft Office PowerPoint</Application>
  <PresentationFormat>宽屏</PresentationFormat>
  <Paragraphs>376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-apple-system</vt:lpstr>
      <vt:lpstr>Arial MT</vt:lpstr>
      <vt:lpstr>Linux Libertine</vt:lpstr>
      <vt:lpstr>Yu Gothic UI</vt:lpstr>
      <vt:lpstr>等线</vt:lpstr>
      <vt:lpstr>楷体</vt:lpstr>
      <vt:lpstr>苹方-简 中粗体</vt:lpstr>
      <vt:lpstr>Microsoft YaHei</vt:lpstr>
      <vt:lpstr>Arial</vt:lpstr>
      <vt:lpstr>Calibri</vt:lpstr>
      <vt:lpstr>Cambria Math</vt:lpstr>
      <vt:lpstr>Times New Roman</vt:lpstr>
      <vt:lpstr>Office 主题​​</vt:lpstr>
      <vt:lpstr>PowerPoint 演示文稿</vt:lpstr>
      <vt:lpstr>Background: ELBO, KL, VAE and HVAE </vt:lpstr>
      <vt:lpstr>Background: ELBO </vt:lpstr>
      <vt:lpstr>Background: ELBO and KL </vt:lpstr>
      <vt:lpstr>Background: VAE </vt:lpstr>
      <vt:lpstr>Background: VAE </vt:lpstr>
      <vt:lpstr>Background: HVAE</vt:lpstr>
      <vt:lpstr>Diffusion Model </vt:lpstr>
      <vt:lpstr>PowerPoint 演示文稿</vt:lpstr>
      <vt:lpstr>MHVAE and Diffusion Model</vt:lpstr>
      <vt:lpstr>Forward Diffusion Process</vt:lpstr>
      <vt:lpstr>Forward Diffusion Process</vt:lpstr>
      <vt:lpstr>Reverse Diffusion Process </vt:lpstr>
      <vt:lpstr>Maximum Likelihood Estimation</vt:lpstr>
      <vt:lpstr>What is q(x_(t-1) |x_t,x_0)</vt:lpstr>
      <vt:lpstr>What is q(x_(t-1) |x_t,x_0)</vt:lpstr>
      <vt:lpstr>Remove x_0</vt:lpstr>
      <vt:lpstr>Illustration of training</vt:lpstr>
      <vt:lpstr>PowerPoint 演示文稿</vt:lpstr>
      <vt:lpstr>Showcase</vt:lpstr>
      <vt:lpstr>Showcase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Haruko386 Hare</dc:creator>
  <cp:lastModifiedBy>Haruko386 Hare</cp:lastModifiedBy>
  <cp:revision>77</cp:revision>
  <dcterms:created xsi:type="dcterms:W3CDTF">2025-02-06T09:29:27Z</dcterms:created>
  <dcterms:modified xsi:type="dcterms:W3CDTF">2025-04-01T12:54:34Z</dcterms:modified>
</cp:coreProperties>
</file>